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4"/>
  </p:sldMasterIdLst>
  <p:notesMasterIdLst>
    <p:notesMasterId r:id="rId34"/>
  </p:notesMasterIdLst>
  <p:sldIdLst>
    <p:sldId id="256" r:id="rId5"/>
    <p:sldId id="354" r:id="rId6"/>
    <p:sldId id="343" r:id="rId7"/>
    <p:sldId id="342" r:id="rId8"/>
    <p:sldId id="339" r:id="rId9"/>
    <p:sldId id="341" r:id="rId10"/>
    <p:sldId id="353" r:id="rId11"/>
    <p:sldId id="352" r:id="rId12"/>
    <p:sldId id="340" r:id="rId13"/>
    <p:sldId id="258" r:id="rId14"/>
    <p:sldId id="351" r:id="rId15"/>
    <p:sldId id="331" r:id="rId16"/>
    <p:sldId id="350" r:id="rId17"/>
    <p:sldId id="347" r:id="rId18"/>
    <p:sldId id="336" r:id="rId19"/>
    <p:sldId id="355" r:id="rId20"/>
    <p:sldId id="349" r:id="rId21"/>
    <p:sldId id="333" r:id="rId22"/>
    <p:sldId id="344" r:id="rId23"/>
    <p:sldId id="345" r:id="rId24"/>
    <p:sldId id="337" r:id="rId25"/>
    <p:sldId id="346" r:id="rId26"/>
    <p:sldId id="334" r:id="rId27"/>
    <p:sldId id="335" r:id="rId28"/>
    <p:sldId id="361" r:id="rId29"/>
    <p:sldId id="338" r:id="rId30"/>
    <p:sldId id="259" r:id="rId31"/>
    <p:sldId id="327" r:id="rId32"/>
    <p:sldId id="328" r:id="rId33"/>
  </p:sldIdLst>
  <p:sldSz cx="12192000" cy="6858000"/>
  <p:notesSz cx="6858000" cy="9144000"/>
  <p:embeddedFontLst>
    <p:embeddedFont>
      <p:font typeface="Book Antiqua" panose="02040602050305030304" pitchFamily="18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2B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49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3.fntdata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2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1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4.fntdata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image" Target="../media/image7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150D75-FC68-4035-865A-73C25D7EB455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</dgm:pt>
    <dgm:pt modelId="{FB6C4D14-8D7A-466F-80AD-72AC9A06F02F}">
      <dgm:prSet phldrT="[Текст]"/>
      <dgm:spPr/>
      <dgm:t>
        <a:bodyPr/>
        <a:lstStyle/>
        <a:p>
          <a:r>
            <a:rPr lang="uk-UA" dirty="0"/>
            <a:t>Безпечне місце</a:t>
          </a:r>
        </a:p>
      </dgm:t>
    </dgm:pt>
    <dgm:pt modelId="{36F9BFEE-5724-4F9B-9D81-152AC5714EDE}" type="parTrans" cxnId="{63872027-0252-4A54-B38A-3E825EF35174}">
      <dgm:prSet/>
      <dgm:spPr/>
      <dgm:t>
        <a:bodyPr/>
        <a:lstStyle/>
        <a:p>
          <a:endParaRPr lang="uk-UA"/>
        </a:p>
      </dgm:t>
    </dgm:pt>
    <dgm:pt modelId="{DE0CFA3F-0B41-4FA2-8A03-A69251DB3D2C}" type="sibTrans" cxnId="{63872027-0252-4A54-B38A-3E825EF35174}">
      <dgm:prSet/>
      <dgm:spPr/>
      <dgm:t>
        <a:bodyPr/>
        <a:lstStyle/>
        <a:p>
          <a:endParaRPr lang="uk-UA"/>
        </a:p>
      </dgm:t>
    </dgm:pt>
    <dgm:pt modelId="{4D354D43-DC9D-4445-BC2F-AE302A4364B8}">
      <dgm:prSet phldrT="[Текст]"/>
      <dgm:spPr/>
      <dgm:t>
        <a:bodyPr/>
        <a:lstStyle/>
        <a:p>
          <a:r>
            <a:rPr lang="uk-UA" dirty="0"/>
            <a:t>Дитина у безпеці</a:t>
          </a:r>
        </a:p>
      </dgm:t>
    </dgm:pt>
    <dgm:pt modelId="{5738F400-B2DE-49E6-B069-3D83E1E870C6}" type="parTrans" cxnId="{5EDEAAFB-B6A6-4B09-B2D9-8E41F412ADA6}">
      <dgm:prSet/>
      <dgm:spPr/>
      <dgm:t>
        <a:bodyPr/>
        <a:lstStyle/>
        <a:p>
          <a:endParaRPr lang="uk-UA"/>
        </a:p>
      </dgm:t>
    </dgm:pt>
    <dgm:pt modelId="{EB1B78F3-8158-4D7A-BAC8-E43EBB9AD258}" type="sibTrans" cxnId="{5EDEAAFB-B6A6-4B09-B2D9-8E41F412ADA6}">
      <dgm:prSet/>
      <dgm:spPr/>
      <dgm:t>
        <a:bodyPr/>
        <a:lstStyle/>
        <a:p>
          <a:endParaRPr lang="uk-UA"/>
        </a:p>
      </dgm:t>
    </dgm:pt>
    <dgm:pt modelId="{618BA67E-BFB8-431D-B60D-968C658925CD}">
      <dgm:prSet phldrT="[Текст]"/>
      <dgm:spPr/>
      <dgm:t>
        <a:bodyPr/>
        <a:lstStyle/>
        <a:p>
          <a:r>
            <a:rPr lang="uk-UA" dirty="0"/>
            <a:t>Безпечний дорослий</a:t>
          </a:r>
        </a:p>
      </dgm:t>
    </dgm:pt>
    <dgm:pt modelId="{0D94DB67-AA72-4CF2-89B5-D59A7A863350}" type="parTrans" cxnId="{E9DBA22A-7513-41FB-BB47-2FE38EA4A6F0}">
      <dgm:prSet/>
      <dgm:spPr/>
      <dgm:t>
        <a:bodyPr/>
        <a:lstStyle/>
        <a:p>
          <a:endParaRPr lang="uk-UA"/>
        </a:p>
      </dgm:t>
    </dgm:pt>
    <dgm:pt modelId="{0FEB5759-A48B-4EF3-99DD-3642E29ABC98}" type="sibTrans" cxnId="{E9DBA22A-7513-41FB-BB47-2FE38EA4A6F0}">
      <dgm:prSet/>
      <dgm:spPr/>
      <dgm:t>
        <a:bodyPr/>
        <a:lstStyle/>
        <a:p>
          <a:endParaRPr lang="uk-UA"/>
        </a:p>
      </dgm:t>
    </dgm:pt>
    <dgm:pt modelId="{00C4FDC1-1F19-49E3-AD10-C808DBC4C0E3}" type="pres">
      <dgm:prSet presAssocID="{23150D75-FC68-4035-865A-73C25D7EB455}" presName="compositeShape" presStyleCnt="0">
        <dgm:presLayoutVars>
          <dgm:chMax val="7"/>
          <dgm:dir/>
          <dgm:resizeHandles val="exact"/>
        </dgm:presLayoutVars>
      </dgm:prSet>
      <dgm:spPr/>
    </dgm:pt>
    <dgm:pt modelId="{6522714D-DBA2-4FAC-9CC3-B90C677ABD9B}" type="pres">
      <dgm:prSet presAssocID="{FB6C4D14-8D7A-466F-80AD-72AC9A06F02F}" presName="circ1" presStyleLbl="vennNode1" presStyleIdx="0" presStyleCnt="3" custScaleX="147026" custLinFactNeighborX="12311" custLinFactNeighborY="-616"/>
      <dgm:spPr/>
    </dgm:pt>
    <dgm:pt modelId="{95907AD2-2C7E-4AE1-B7AD-BD59AD57A440}" type="pres">
      <dgm:prSet presAssocID="{FB6C4D14-8D7A-466F-80AD-72AC9A06F02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45C5F98-74CE-4CA0-A5EA-840B8FA2EC2B}" type="pres">
      <dgm:prSet presAssocID="{4D354D43-DC9D-4445-BC2F-AE302A4364B8}" presName="circ2" presStyleLbl="vennNode1" presStyleIdx="1" presStyleCnt="3" custScaleX="131974" custLinFactNeighborX="70791" custLinFactNeighborY="-3180"/>
      <dgm:spPr/>
    </dgm:pt>
    <dgm:pt modelId="{D3CD74AD-7151-4325-A25B-D119F99C8A6D}" type="pres">
      <dgm:prSet presAssocID="{4D354D43-DC9D-4445-BC2F-AE302A4364B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5BDB193-1ECA-44BB-99E7-496E72CA0CD0}" type="pres">
      <dgm:prSet presAssocID="{618BA67E-BFB8-431D-B60D-968C658925CD}" presName="circ3" presStyleLbl="vennNode1" presStyleIdx="2" presStyleCnt="3" custScaleX="138360" custLinFactNeighborX="-54786" custLinFactNeighborY="-3180"/>
      <dgm:spPr/>
    </dgm:pt>
    <dgm:pt modelId="{469D6DD6-454A-4801-8EE9-0A00B39ADCF6}" type="pres">
      <dgm:prSet presAssocID="{618BA67E-BFB8-431D-B60D-968C658925C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F40CC105-90BE-4B16-A64C-FCDEBBFC5D05}" type="presOf" srcId="{618BA67E-BFB8-431D-B60D-968C658925CD}" destId="{469D6DD6-454A-4801-8EE9-0A00B39ADCF6}" srcOrd="1" destOrd="0" presId="urn:microsoft.com/office/officeart/2005/8/layout/venn1"/>
    <dgm:cxn modelId="{63872027-0252-4A54-B38A-3E825EF35174}" srcId="{23150D75-FC68-4035-865A-73C25D7EB455}" destId="{FB6C4D14-8D7A-466F-80AD-72AC9A06F02F}" srcOrd="0" destOrd="0" parTransId="{36F9BFEE-5724-4F9B-9D81-152AC5714EDE}" sibTransId="{DE0CFA3F-0B41-4FA2-8A03-A69251DB3D2C}"/>
    <dgm:cxn modelId="{E9DBA22A-7513-41FB-BB47-2FE38EA4A6F0}" srcId="{23150D75-FC68-4035-865A-73C25D7EB455}" destId="{618BA67E-BFB8-431D-B60D-968C658925CD}" srcOrd="2" destOrd="0" parTransId="{0D94DB67-AA72-4CF2-89B5-D59A7A863350}" sibTransId="{0FEB5759-A48B-4EF3-99DD-3642E29ABC98}"/>
    <dgm:cxn modelId="{D3A4D636-9B41-45C8-A24C-A1E94DDB32A9}" type="presOf" srcId="{FB6C4D14-8D7A-466F-80AD-72AC9A06F02F}" destId="{95907AD2-2C7E-4AE1-B7AD-BD59AD57A440}" srcOrd="1" destOrd="0" presId="urn:microsoft.com/office/officeart/2005/8/layout/venn1"/>
    <dgm:cxn modelId="{3D972F61-1FF4-4F23-8E96-1E477838D072}" type="presOf" srcId="{4D354D43-DC9D-4445-BC2F-AE302A4364B8}" destId="{D3CD74AD-7151-4325-A25B-D119F99C8A6D}" srcOrd="1" destOrd="0" presId="urn:microsoft.com/office/officeart/2005/8/layout/venn1"/>
    <dgm:cxn modelId="{E2ADBBA3-7528-4835-86C9-FAB8D0431C29}" type="presOf" srcId="{FB6C4D14-8D7A-466F-80AD-72AC9A06F02F}" destId="{6522714D-DBA2-4FAC-9CC3-B90C677ABD9B}" srcOrd="0" destOrd="0" presId="urn:microsoft.com/office/officeart/2005/8/layout/venn1"/>
    <dgm:cxn modelId="{9D9DDCB6-7FEF-4AE6-8382-72C6DE8D1F59}" type="presOf" srcId="{618BA67E-BFB8-431D-B60D-968C658925CD}" destId="{45BDB193-1ECA-44BB-99E7-496E72CA0CD0}" srcOrd="0" destOrd="0" presId="urn:microsoft.com/office/officeart/2005/8/layout/venn1"/>
    <dgm:cxn modelId="{2ADA3EC7-5A5C-4932-A23D-E9072D908672}" type="presOf" srcId="{23150D75-FC68-4035-865A-73C25D7EB455}" destId="{00C4FDC1-1F19-49E3-AD10-C808DBC4C0E3}" srcOrd="0" destOrd="0" presId="urn:microsoft.com/office/officeart/2005/8/layout/venn1"/>
    <dgm:cxn modelId="{6E0001D4-3375-4D42-9BCF-F1C7C54AED6C}" type="presOf" srcId="{4D354D43-DC9D-4445-BC2F-AE302A4364B8}" destId="{545C5F98-74CE-4CA0-A5EA-840B8FA2EC2B}" srcOrd="0" destOrd="0" presId="urn:microsoft.com/office/officeart/2005/8/layout/venn1"/>
    <dgm:cxn modelId="{5EDEAAFB-B6A6-4B09-B2D9-8E41F412ADA6}" srcId="{23150D75-FC68-4035-865A-73C25D7EB455}" destId="{4D354D43-DC9D-4445-BC2F-AE302A4364B8}" srcOrd="1" destOrd="0" parTransId="{5738F400-B2DE-49E6-B069-3D83E1E870C6}" sibTransId="{EB1B78F3-8158-4D7A-BAC8-E43EBB9AD258}"/>
    <dgm:cxn modelId="{E149C16F-0926-42DB-BF16-12758238D27B}" type="presParOf" srcId="{00C4FDC1-1F19-49E3-AD10-C808DBC4C0E3}" destId="{6522714D-DBA2-4FAC-9CC3-B90C677ABD9B}" srcOrd="0" destOrd="0" presId="urn:microsoft.com/office/officeart/2005/8/layout/venn1"/>
    <dgm:cxn modelId="{4AD75609-20CA-43D8-BB07-2DCE02435252}" type="presParOf" srcId="{00C4FDC1-1F19-49E3-AD10-C808DBC4C0E3}" destId="{95907AD2-2C7E-4AE1-B7AD-BD59AD57A440}" srcOrd="1" destOrd="0" presId="urn:microsoft.com/office/officeart/2005/8/layout/venn1"/>
    <dgm:cxn modelId="{473164A0-3040-447E-96B5-853E348F6B02}" type="presParOf" srcId="{00C4FDC1-1F19-49E3-AD10-C808DBC4C0E3}" destId="{545C5F98-74CE-4CA0-A5EA-840B8FA2EC2B}" srcOrd="2" destOrd="0" presId="urn:microsoft.com/office/officeart/2005/8/layout/venn1"/>
    <dgm:cxn modelId="{EE294F3B-1DFA-4E9A-ABEA-508E6455CF65}" type="presParOf" srcId="{00C4FDC1-1F19-49E3-AD10-C808DBC4C0E3}" destId="{D3CD74AD-7151-4325-A25B-D119F99C8A6D}" srcOrd="3" destOrd="0" presId="urn:microsoft.com/office/officeart/2005/8/layout/venn1"/>
    <dgm:cxn modelId="{DA605505-601A-4805-A753-7BB121AA8EC9}" type="presParOf" srcId="{00C4FDC1-1F19-49E3-AD10-C808DBC4C0E3}" destId="{45BDB193-1ECA-44BB-99E7-496E72CA0CD0}" srcOrd="4" destOrd="0" presId="urn:microsoft.com/office/officeart/2005/8/layout/venn1"/>
    <dgm:cxn modelId="{E7ECAFFB-4010-4F93-87A1-78C43F5A72B9}" type="presParOf" srcId="{00C4FDC1-1F19-49E3-AD10-C808DBC4C0E3}" destId="{469D6DD6-454A-4801-8EE9-0A00B39ADCF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810434-D0F8-41AC-8BA8-6C254646C66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07E3B7EB-A5FF-415E-8304-8E755E6A8635}">
      <dgm:prSet phldrT="[Текст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uk-UA" dirty="0" err="1"/>
            <a:t>Пісчаний</a:t>
          </a:r>
          <a:r>
            <a:rPr lang="uk-UA" dirty="0"/>
            <a:t> розсип</a:t>
          </a:r>
        </a:p>
      </dgm:t>
    </dgm:pt>
    <dgm:pt modelId="{A71F8D8F-C33D-46C6-9D23-A468E870E0BB}" type="parTrans" cxnId="{0B58B44A-1618-410E-AD54-7C7D421D1840}">
      <dgm:prSet/>
      <dgm:spPr/>
      <dgm:t>
        <a:bodyPr/>
        <a:lstStyle/>
        <a:p>
          <a:endParaRPr lang="uk-UA"/>
        </a:p>
      </dgm:t>
    </dgm:pt>
    <dgm:pt modelId="{641BAAA2-BF38-4D3B-A73C-F3F83E822DC0}" type="sibTrans" cxnId="{0B58B44A-1618-410E-AD54-7C7D421D1840}">
      <dgm:prSet/>
      <dgm:spPr/>
      <dgm:t>
        <a:bodyPr/>
        <a:lstStyle/>
        <a:p>
          <a:endParaRPr lang="uk-UA"/>
        </a:p>
      </dgm:t>
    </dgm:pt>
    <dgm:pt modelId="{B92A12DE-C4FC-4558-A851-84DB3FB15D8E}">
      <dgm:prSet phldrT="[Текст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uk-UA" dirty="0" err="1"/>
            <a:t>Мяка</a:t>
          </a:r>
          <a:r>
            <a:rPr lang="uk-UA" dirty="0"/>
            <a:t> глина</a:t>
          </a:r>
        </a:p>
      </dgm:t>
    </dgm:pt>
    <dgm:pt modelId="{C38FAE06-3D08-4C8F-957C-2E7B1B27576C}" type="parTrans" cxnId="{D30210D2-827E-498F-A795-2124D3B48FE3}">
      <dgm:prSet/>
      <dgm:spPr/>
      <dgm:t>
        <a:bodyPr/>
        <a:lstStyle/>
        <a:p>
          <a:endParaRPr lang="uk-UA"/>
        </a:p>
      </dgm:t>
    </dgm:pt>
    <dgm:pt modelId="{92648A26-BA54-4E97-9583-1F86864C6AD4}" type="sibTrans" cxnId="{D30210D2-827E-498F-A795-2124D3B48FE3}">
      <dgm:prSet/>
      <dgm:spPr/>
      <dgm:t>
        <a:bodyPr/>
        <a:lstStyle/>
        <a:p>
          <a:endParaRPr lang="uk-UA"/>
        </a:p>
      </dgm:t>
    </dgm:pt>
    <dgm:pt modelId="{A7DF0A87-3315-4098-A5C6-D3C76BDA0B2A}">
      <dgm:prSet phldrT="[Текст]"/>
      <dgm:spPr>
        <a:solidFill>
          <a:srgbClr val="00B050"/>
        </a:solidFill>
      </dgm:spPr>
      <dgm:t>
        <a:bodyPr/>
        <a:lstStyle/>
        <a:p>
          <a:pPr algn="just"/>
          <a:r>
            <a:rPr lang="uk-UA" dirty="0"/>
            <a:t>Мерехтливий маяк</a:t>
          </a:r>
        </a:p>
      </dgm:t>
    </dgm:pt>
    <dgm:pt modelId="{546A42E9-0342-4C66-BE5F-1CAFD24EB91A}" type="parTrans" cxnId="{AF9B8D4B-D7E4-49C3-AA41-8FA09B4185C3}">
      <dgm:prSet/>
      <dgm:spPr/>
      <dgm:t>
        <a:bodyPr/>
        <a:lstStyle/>
        <a:p>
          <a:endParaRPr lang="uk-UA"/>
        </a:p>
      </dgm:t>
    </dgm:pt>
    <dgm:pt modelId="{6E027D6F-9DAC-4243-9217-DAE7EC69D5B9}" type="sibTrans" cxnId="{AF9B8D4B-D7E4-49C3-AA41-8FA09B4185C3}">
      <dgm:prSet/>
      <dgm:spPr/>
      <dgm:t>
        <a:bodyPr/>
        <a:lstStyle/>
        <a:p>
          <a:endParaRPr lang="uk-UA"/>
        </a:p>
      </dgm:t>
    </dgm:pt>
    <dgm:pt modelId="{A8B9471D-D041-4FEF-848C-AF7D0F47F2EC}">
      <dgm:prSet phldrT="[Текст]"/>
      <dgm:spPr>
        <a:solidFill>
          <a:srgbClr val="FFC000"/>
        </a:solidFill>
      </dgm:spPr>
      <dgm:t>
        <a:bodyPr/>
        <a:lstStyle/>
        <a:p>
          <a:r>
            <a:rPr lang="uk-UA" dirty="0"/>
            <a:t>Сяючий смолоскип</a:t>
          </a:r>
        </a:p>
      </dgm:t>
    </dgm:pt>
    <dgm:pt modelId="{1C6C54ED-0928-48C8-AD08-5C324185A1EC}" type="parTrans" cxnId="{05CF38A1-E469-4227-AB73-E8154A315EC5}">
      <dgm:prSet/>
      <dgm:spPr/>
      <dgm:t>
        <a:bodyPr/>
        <a:lstStyle/>
        <a:p>
          <a:endParaRPr lang="uk-UA"/>
        </a:p>
      </dgm:t>
    </dgm:pt>
    <dgm:pt modelId="{92C68625-BB99-4FBE-91DC-226E3297F78C}" type="sibTrans" cxnId="{05CF38A1-E469-4227-AB73-E8154A315EC5}">
      <dgm:prSet/>
      <dgm:spPr/>
      <dgm:t>
        <a:bodyPr/>
        <a:lstStyle/>
        <a:p>
          <a:endParaRPr lang="uk-UA"/>
        </a:p>
      </dgm:t>
    </dgm:pt>
    <dgm:pt modelId="{C3CC8C14-4E0B-4166-A655-A0A788D11165}">
      <dgm:prSet phldrT="[Текст]"/>
      <dgm:spPr>
        <a:solidFill>
          <a:srgbClr val="B52B49"/>
        </a:solidFill>
      </dgm:spPr>
      <dgm:t>
        <a:bodyPr/>
        <a:lstStyle/>
        <a:p>
          <a:r>
            <a:rPr lang="uk-UA" dirty="0"/>
            <a:t>Червоні вітріла</a:t>
          </a:r>
        </a:p>
      </dgm:t>
    </dgm:pt>
    <dgm:pt modelId="{F04EAE8F-71D1-4E7A-BB97-B9B94213E0FE}" type="parTrans" cxnId="{B97472E5-D75F-486A-8D2A-969C5EC6C6BC}">
      <dgm:prSet/>
      <dgm:spPr/>
      <dgm:t>
        <a:bodyPr/>
        <a:lstStyle/>
        <a:p>
          <a:endParaRPr lang="uk-UA"/>
        </a:p>
      </dgm:t>
    </dgm:pt>
    <dgm:pt modelId="{94C99131-A251-4553-8C69-E8CA7FCAA603}" type="sibTrans" cxnId="{B97472E5-D75F-486A-8D2A-969C5EC6C6BC}">
      <dgm:prSet/>
      <dgm:spPr/>
      <dgm:t>
        <a:bodyPr/>
        <a:lstStyle/>
        <a:p>
          <a:endParaRPr lang="uk-UA"/>
        </a:p>
      </dgm:t>
    </dgm:pt>
    <dgm:pt modelId="{91C33CC0-DBA9-4EEF-8324-A54B6A06C795}" type="pres">
      <dgm:prSet presAssocID="{C3810434-D0F8-41AC-8BA8-6C254646C66C}" presName="CompostProcess" presStyleCnt="0">
        <dgm:presLayoutVars>
          <dgm:dir/>
          <dgm:resizeHandles val="exact"/>
        </dgm:presLayoutVars>
      </dgm:prSet>
      <dgm:spPr/>
    </dgm:pt>
    <dgm:pt modelId="{2B586715-C8DD-40F1-AEEC-AC8425B13A72}" type="pres">
      <dgm:prSet presAssocID="{C3810434-D0F8-41AC-8BA8-6C254646C66C}" presName="arrow" presStyleLbl="bgShp" presStyleIdx="0" presStyleCnt="1"/>
      <dgm:spPr/>
    </dgm:pt>
    <dgm:pt modelId="{9BD21445-A3B8-4FB8-AF9E-A467A64F23B1}" type="pres">
      <dgm:prSet presAssocID="{C3810434-D0F8-41AC-8BA8-6C254646C66C}" presName="linearProcess" presStyleCnt="0"/>
      <dgm:spPr/>
    </dgm:pt>
    <dgm:pt modelId="{163C48BF-AE4E-4169-BD6B-A0CA16BCBF03}" type="pres">
      <dgm:prSet presAssocID="{07E3B7EB-A5FF-415E-8304-8E755E6A8635}" presName="textNode" presStyleLbl="node1" presStyleIdx="0" presStyleCnt="5">
        <dgm:presLayoutVars>
          <dgm:bulletEnabled val="1"/>
        </dgm:presLayoutVars>
      </dgm:prSet>
      <dgm:spPr/>
    </dgm:pt>
    <dgm:pt modelId="{ADDB0DD5-A302-44AE-A09E-F5B21FE494A0}" type="pres">
      <dgm:prSet presAssocID="{641BAAA2-BF38-4D3B-A73C-F3F83E822DC0}" presName="sibTrans" presStyleCnt="0"/>
      <dgm:spPr/>
    </dgm:pt>
    <dgm:pt modelId="{5B5B3FB8-24F5-4FD5-ABBF-B771E52AB408}" type="pres">
      <dgm:prSet presAssocID="{B92A12DE-C4FC-4558-A851-84DB3FB15D8E}" presName="textNode" presStyleLbl="node1" presStyleIdx="1" presStyleCnt="5">
        <dgm:presLayoutVars>
          <dgm:bulletEnabled val="1"/>
        </dgm:presLayoutVars>
      </dgm:prSet>
      <dgm:spPr/>
    </dgm:pt>
    <dgm:pt modelId="{57EB5B30-62D4-4C18-8EF9-1D72079D343A}" type="pres">
      <dgm:prSet presAssocID="{92648A26-BA54-4E97-9583-1F86864C6AD4}" presName="sibTrans" presStyleCnt="0"/>
      <dgm:spPr/>
    </dgm:pt>
    <dgm:pt modelId="{10D51E07-8878-4956-8341-E900D27D620D}" type="pres">
      <dgm:prSet presAssocID="{A7DF0A87-3315-4098-A5C6-D3C76BDA0B2A}" presName="textNode" presStyleLbl="node1" presStyleIdx="2" presStyleCnt="5">
        <dgm:presLayoutVars>
          <dgm:bulletEnabled val="1"/>
        </dgm:presLayoutVars>
      </dgm:prSet>
      <dgm:spPr/>
    </dgm:pt>
    <dgm:pt modelId="{1F420049-9466-4928-B6CF-A95857C66DA3}" type="pres">
      <dgm:prSet presAssocID="{6E027D6F-9DAC-4243-9217-DAE7EC69D5B9}" presName="sibTrans" presStyleCnt="0"/>
      <dgm:spPr/>
    </dgm:pt>
    <dgm:pt modelId="{4411A4BA-DF32-439A-B97F-81CFF3E3FAAF}" type="pres">
      <dgm:prSet presAssocID="{C3CC8C14-4E0B-4166-A655-A0A788D11165}" presName="textNode" presStyleLbl="node1" presStyleIdx="3" presStyleCnt="5">
        <dgm:presLayoutVars>
          <dgm:bulletEnabled val="1"/>
        </dgm:presLayoutVars>
      </dgm:prSet>
      <dgm:spPr/>
    </dgm:pt>
    <dgm:pt modelId="{47785424-9C61-4F9A-B9DC-21FBD29DDA71}" type="pres">
      <dgm:prSet presAssocID="{94C99131-A251-4553-8C69-E8CA7FCAA603}" presName="sibTrans" presStyleCnt="0"/>
      <dgm:spPr/>
    </dgm:pt>
    <dgm:pt modelId="{94901119-7B64-4D6E-ACC8-BD20B9827C4F}" type="pres">
      <dgm:prSet presAssocID="{A8B9471D-D041-4FEF-848C-AF7D0F47F2E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5699E92A-D26E-43AC-B23E-05FD7A054E2A}" type="presOf" srcId="{A8B9471D-D041-4FEF-848C-AF7D0F47F2EC}" destId="{94901119-7B64-4D6E-ACC8-BD20B9827C4F}" srcOrd="0" destOrd="0" presId="urn:microsoft.com/office/officeart/2005/8/layout/hProcess9"/>
    <dgm:cxn modelId="{FDBEC12B-07A6-4089-931E-16BB0696A590}" type="presOf" srcId="{B92A12DE-C4FC-4558-A851-84DB3FB15D8E}" destId="{5B5B3FB8-24F5-4FD5-ABBF-B771E52AB408}" srcOrd="0" destOrd="0" presId="urn:microsoft.com/office/officeart/2005/8/layout/hProcess9"/>
    <dgm:cxn modelId="{0B58B44A-1618-410E-AD54-7C7D421D1840}" srcId="{C3810434-D0F8-41AC-8BA8-6C254646C66C}" destId="{07E3B7EB-A5FF-415E-8304-8E755E6A8635}" srcOrd="0" destOrd="0" parTransId="{A71F8D8F-C33D-46C6-9D23-A468E870E0BB}" sibTransId="{641BAAA2-BF38-4D3B-A73C-F3F83E822DC0}"/>
    <dgm:cxn modelId="{AF9B8D4B-D7E4-49C3-AA41-8FA09B4185C3}" srcId="{C3810434-D0F8-41AC-8BA8-6C254646C66C}" destId="{A7DF0A87-3315-4098-A5C6-D3C76BDA0B2A}" srcOrd="2" destOrd="0" parTransId="{546A42E9-0342-4C66-BE5F-1CAFD24EB91A}" sibTransId="{6E027D6F-9DAC-4243-9217-DAE7EC69D5B9}"/>
    <dgm:cxn modelId="{680FA94B-089C-4B2C-8BD6-AF3434F0120B}" type="presOf" srcId="{A7DF0A87-3315-4098-A5C6-D3C76BDA0B2A}" destId="{10D51E07-8878-4956-8341-E900D27D620D}" srcOrd="0" destOrd="0" presId="urn:microsoft.com/office/officeart/2005/8/layout/hProcess9"/>
    <dgm:cxn modelId="{AC711877-C7C1-40F8-8154-D09300B33E21}" type="presOf" srcId="{C3CC8C14-4E0B-4166-A655-A0A788D11165}" destId="{4411A4BA-DF32-439A-B97F-81CFF3E3FAAF}" srcOrd="0" destOrd="0" presId="urn:microsoft.com/office/officeart/2005/8/layout/hProcess9"/>
    <dgm:cxn modelId="{05CF38A1-E469-4227-AB73-E8154A315EC5}" srcId="{C3810434-D0F8-41AC-8BA8-6C254646C66C}" destId="{A8B9471D-D041-4FEF-848C-AF7D0F47F2EC}" srcOrd="4" destOrd="0" parTransId="{1C6C54ED-0928-48C8-AD08-5C324185A1EC}" sibTransId="{92C68625-BB99-4FBE-91DC-226E3297F78C}"/>
    <dgm:cxn modelId="{D30210D2-827E-498F-A795-2124D3B48FE3}" srcId="{C3810434-D0F8-41AC-8BA8-6C254646C66C}" destId="{B92A12DE-C4FC-4558-A851-84DB3FB15D8E}" srcOrd="1" destOrd="0" parTransId="{C38FAE06-3D08-4C8F-957C-2E7B1B27576C}" sibTransId="{92648A26-BA54-4E97-9583-1F86864C6AD4}"/>
    <dgm:cxn modelId="{FAD74DE2-D43D-4138-A3B5-A17286BA0D13}" type="presOf" srcId="{C3810434-D0F8-41AC-8BA8-6C254646C66C}" destId="{91C33CC0-DBA9-4EEF-8324-A54B6A06C795}" srcOrd="0" destOrd="0" presId="urn:microsoft.com/office/officeart/2005/8/layout/hProcess9"/>
    <dgm:cxn modelId="{B97472E5-D75F-486A-8D2A-969C5EC6C6BC}" srcId="{C3810434-D0F8-41AC-8BA8-6C254646C66C}" destId="{C3CC8C14-4E0B-4166-A655-A0A788D11165}" srcOrd="3" destOrd="0" parTransId="{F04EAE8F-71D1-4E7A-BB97-B9B94213E0FE}" sibTransId="{94C99131-A251-4553-8C69-E8CA7FCAA603}"/>
    <dgm:cxn modelId="{427B0DFE-BC75-4725-A20E-76CC6EC4DC37}" type="presOf" srcId="{07E3B7EB-A5FF-415E-8304-8E755E6A8635}" destId="{163C48BF-AE4E-4169-BD6B-A0CA16BCBF03}" srcOrd="0" destOrd="0" presId="urn:microsoft.com/office/officeart/2005/8/layout/hProcess9"/>
    <dgm:cxn modelId="{0C884318-E707-47E7-ABD2-FDDA30061FB2}" type="presParOf" srcId="{91C33CC0-DBA9-4EEF-8324-A54B6A06C795}" destId="{2B586715-C8DD-40F1-AEEC-AC8425B13A72}" srcOrd="0" destOrd="0" presId="urn:microsoft.com/office/officeart/2005/8/layout/hProcess9"/>
    <dgm:cxn modelId="{B03C1414-513F-4A5F-94D0-E24479FBD3FA}" type="presParOf" srcId="{91C33CC0-DBA9-4EEF-8324-A54B6A06C795}" destId="{9BD21445-A3B8-4FB8-AF9E-A467A64F23B1}" srcOrd="1" destOrd="0" presId="urn:microsoft.com/office/officeart/2005/8/layout/hProcess9"/>
    <dgm:cxn modelId="{834912A4-2A1C-4645-B801-B3155A5CCDEC}" type="presParOf" srcId="{9BD21445-A3B8-4FB8-AF9E-A467A64F23B1}" destId="{163C48BF-AE4E-4169-BD6B-A0CA16BCBF03}" srcOrd="0" destOrd="0" presId="urn:microsoft.com/office/officeart/2005/8/layout/hProcess9"/>
    <dgm:cxn modelId="{587F86D2-46E1-412B-BB48-FFC637A56CDA}" type="presParOf" srcId="{9BD21445-A3B8-4FB8-AF9E-A467A64F23B1}" destId="{ADDB0DD5-A302-44AE-A09E-F5B21FE494A0}" srcOrd="1" destOrd="0" presId="urn:microsoft.com/office/officeart/2005/8/layout/hProcess9"/>
    <dgm:cxn modelId="{46F24F84-7207-4BA8-9A6A-0AD584875B13}" type="presParOf" srcId="{9BD21445-A3B8-4FB8-AF9E-A467A64F23B1}" destId="{5B5B3FB8-24F5-4FD5-ABBF-B771E52AB408}" srcOrd="2" destOrd="0" presId="urn:microsoft.com/office/officeart/2005/8/layout/hProcess9"/>
    <dgm:cxn modelId="{D7330BC1-B167-486A-B059-A247893A064D}" type="presParOf" srcId="{9BD21445-A3B8-4FB8-AF9E-A467A64F23B1}" destId="{57EB5B30-62D4-4C18-8EF9-1D72079D343A}" srcOrd="3" destOrd="0" presId="urn:microsoft.com/office/officeart/2005/8/layout/hProcess9"/>
    <dgm:cxn modelId="{E0F38FDD-AF68-40D1-A142-D46219B76E26}" type="presParOf" srcId="{9BD21445-A3B8-4FB8-AF9E-A467A64F23B1}" destId="{10D51E07-8878-4956-8341-E900D27D620D}" srcOrd="4" destOrd="0" presId="urn:microsoft.com/office/officeart/2005/8/layout/hProcess9"/>
    <dgm:cxn modelId="{53B29E27-0244-4994-8B75-CC95F7E47849}" type="presParOf" srcId="{9BD21445-A3B8-4FB8-AF9E-A467A64F23B1}" destId="{1F420049-9466-4928-B6CF-A95857C66DA3}" srcOrd="5" destOrd="0" presId="urn:microsoft.com/office/officeart/2005/8/layout/hProcess9"/>
    <dgm:cxn modelId="{E96D5CC0-EA41-4135-BAF2-C1704E9D1A2D}" type="presParOf" srcId="{9BD21445-A3B8-4FB8-AF9E-A467A64F23B1}" destId="{4411A4BA-DF32-439A-B97F-81CFF3E3FAAF}" srcOrd="6" destOrd="0" presId="urn:microsoft.com/office/officeart/2005/8/layout/hProcess9"/>
    <dgm:cxn modelId="{B24AACD6-49B6-4F43-9F3F-8CE8F8506C47}" type="presParOf" srcId="{9BD21445-A3B8-4FB8-AF9E-A467A64F23B1}" destId="{47785424-9C61-4F9A-B9DC-21FBD29DDA71}" srcOrd="7" destOrd="0" presId="urn:microsoft.com/office/officeart/2005/8/layout/hProcess9"/>
    <dgm:cxn modelId="{5C25038F-2214-4C21-A3A4-D9913B520E79}" type="presParOf" srcId="{9BD21445-A3B8-4FB8-AF9E-A467A64F23B1}" destId="{94901119-7B64-4D6E-ACC8-BD20B9827C4F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A8CB3E-9005-4DBC-A0CB-BB4C172D84CA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BB0A761-575B-46F9-AE71-729BBC2C177C}">
      <dgm:prSet phldrT="[Текст]"/>
      <dgm:spPr>
        <a:solidFill>
          <a:srgbClr val="92D050"/>
        </a:solidFill>
      </dgm:spPr>
      <dgm:t>
        <a:bodyPr/>
        <a:lstStyle/>
        <a:p>
          <a:r>
            <a:rPr lang="uk-UA" dirty="0"/>
            <a:t>Ресурсний стан педагогів</a:t>
          </a:r>
        </a:p>
      </dgm:t>
    </dgm:pt>
    <dgm:pt modelId="{96A40F02-7C93-4235-AF13-B195271F9A04}" type="parTrans" cxnId="{5244E4DD-04B8-47FA-86ED-F3955698CEEE}">
      <dgm:prSet/>
      <dgm:spPr/>
      <dgm:t>
        <a:bodyPr/>
        <a:lstStyle/>
        <a:p>
          <a:endParaRPr lang="uk-UA"/>
        </a:p>
      </dgm:t>
    </dgm:pt>
    <dgm:pt modelId="{8ABC5634-456A-4493-8D56-FEF875EA6713}" type="sibTrans" cxnId="{5244E4DD-04B8-47FA-86ED-F3955698CEEE}">
      <dgm:prSet/>
      <dgm:spPr/>
      <dgm:t>
        <a:bodyPr/>
        <a:lstStyle/>
        <a:p>
          <a:endParaRPr lang="uk-UA"/>
        </a:p>
      </dgm:t>
    </dgm:pt>
    <dgm:pt modelId="{A2A2E987-7F7F-4249-AC35-36F9D2FE9883}">
      <dgm:prSet phldrT="[Текст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uk-UA" dirty="0"/>
            <a:t>Надійне ресурсне коло</a:t>
          </a:r>
        </a:p>
      </dgm:t>
    </dgm:pt>
    <dgm:pt modelId="{78CE6010-BD68-423A-8101-0E6E3B8DD186}" type="parTrans" cxnId="{A7386DFA-7DAB-42ED-810B-A2F3903372D2}">
      <dgm:prSet/>
      <dgm:spPr/>
      <dgm:t>
        <a:bodyPr/>
        <a:lstStyle/>
        <a:p>
          <a:endParaRPr lang="uk-UA"/>
        </a:p>
      </dgm:t>
    </dgm:pt>
    <dgm:pt modelId="{8D9A429B-8225-42F9-AC3A-AB7257154FB1}" type="sibTrans" cxnId="{A7386DFA-7DAB-42ED-810B-A2F3903372D2}">
      <dgm:prSet/>
      <dgm:spPr/>
      <dgm:t>
        <a:bodyPr/>
        <a:lstStyle/>
        <a:p>
          <a:endParaRPr lang="uk-UA"/>
        </a:p>
      </dgm:t>
    </dgm:pt>
    <dgm:pt modelId="{5DA7B95F-FD28-4AA7-88C1-CDB03D28A880}">
      <dgm:prSet phldrT="[Текст]"/>
      <dgm:spPr>
        <a:solidFill>
          <a:srgbClr val="00B050"/>
        </a:solidFill>
      </dgm:spPr>
      <dgm:t>
        <a:bodyPr/>
        <a:lstStyle/>
        <a:p>
          <a:r>
            <a:rPr lang="uk-UA" dirty="0"/>
            <a:t>Посттравматичний зріст</a:t>
          </a:r>
        </a:p>
      </dgm:t>
    </dgm:pt>
    <dgm:pt modelId="{DCDD6C62-2D9C-4008-8CEC-348C040F44BE}" type="parTrans" cxnId="{CA01B8F5-EE42-43FF-A3C4-5610F9405C63}">
      <dgm:prSet/>
      <dgm:spPr/>
      <dgm:t>
        <a:bodyPr/>
        <a:lstStyle/>
        <a:p>
          <a:endParaRPr lang="uk-UA"/>
        </a:p>
      </dgm:t>
    </dgm:pt>
    <dgm:pt modelId="{97F3BC99-381F-48B7-825C-E90094A7D536}" type="sibTrans" cxnId="{CA01B8F5-EE42-43FF-A3C4-5610F9405C63}">
      <dgm:prSet/>
      <dgm:spPr/>
      <dgm:t>
        <a:bodyPr/>
        <a:lstStyle/>
        <a:p>
          <a:endParaRPr lang="uk-UA"/>
        </a:p>
      </dgm:t>
    </dgm:pt>
    <dgm:pt modelId="{C4F1E24B-13C7-47C7-8284-63876DBF063D}">
      <dgm:prSet phldrT="[Текст]"/>
      <dgm:spPr>
        <a:solidFill>
          <a:srgbClr val="FF0000"/>
        </a:solidFill>
      </dgm:spPr>
      <dgm:t>
        <a:bodyPr/>
        <a:lstStyle/>
        <a:p>
          <a:r>
            <a:rPr lang="uk-UA" dirty="0"/>
            <a:t>ПТСР</a:t>
          </a:r>
        </a:p>
      </dgm:t>
    </dgm:pt>
    <dgm:pt modelId="{826E0C63-0B09-4760-A705-9A3BDEC60029}" type="parTrans" cxnId="{A25F3EE3-7AC4-4EAC-92FC-AD3D1E268570}">
      <dgm:prSet/>
      <dgm:spPr/>
      <dgm:t>
        <a:bodyPr/>
        <a:lstStyle/>
        <a:p>
          <a:endParaRPr lang="uk-UA"/>
        </a:p>
      </dgm:t>
    </dgm:pt>
    <dgm:pt modelId="{1D1CB893-A1B8-4E3F-BC98-3C5FAEA6CFD4}" type="sibTrans" cxnId="{A25F3EE3-7AC4-4EAC-92FC-AD3D1E268570}">
      <dgm:prSet/>
      <dgm:spPr/>
      <dgm:t>
        <a:bodyPr/>
        <a:lstStyle/>
        <a:p>
          <a:endParaRPr lang="uk-UA"/>
        </a:p>
      </dgm:t>
    </dgm:pt>
    <dgm:pt modelId="{8198BEB2-CADE-4F2E-A884-2977658C2CE2}" type="pres">
      <dgm:prSet presAssocID="{ABA8CB3E-9005-4DBC-A0CB-BB4C172D84CA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2DCB3DDE-353C-4660-8D82-3663438A6800}" type="pres">
      <dgm:prSet presAssocID="{ABA8CB3E-9005-4DBC-A0CB-BB4C172D84CA}" presName="cycle" presStyleCnt="0"/>
      <dgm:spPr/>
    </dgm:pt>
    <dgm:pt modelId="{EF58096D-E581-4430-B2B1-A4344798A878}" type="pres">
      <dgm:prSet presAssocID="{ABA8CB3E-9005-4DBC-A0CB-BB4C172D84CA}" presName="centerShape" presStyleCnt="0"/>
      <dgm:spPr/>
    </dgm:pt>
    <dgm:pt modelId="{B57C3779-33B8-407A-8AC3-D36D75D628C2}" type="pres">
      <dgm:prSet presAssocID="{ABA8CB3E-9005-4DBC-A0CB-BB4C172D84CA}" presName="connSite" presStyleLbl="node1" presStyleIdx="0" presStyleCnt="5"/>
      <dgm:spPr/>
    </dgm:pt>
    <dgm:pt modelId="{336643C8-472D-4D1B-B3C3-3CAF8DCB653C}" type="pres">
      <dgm:prSet presAssocID="{ABA8CB3E-9005-4DBC-A0CB-BB4C172D84CA}" presName="visible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Фрагменти головоломки"/>
        </a:ext>
      </dgm:extLst>
    </dgm:pt>
    <dgm:pt modelId="{3A3D4577-6202-4446-8000-BCC1F2B49452}" type="pres">
      <dgm:prSet presAssocID="{96A40F02-7C93-4235-AF13-B195271F9A04}" presName="Name25" presStyleLbl="parChTrans1D1" presStyleIdx="0" presStyleCnt="4"/>
      <dgm:spPr/>
    </dgm:pt>
    <dgm:pt modelId="{AE928342-AC41-4B47-BB53-84A46FECFEB8}" type="pres">
      <dgm:prSet presAssocID="{2BB0A761-575B-46F9-AE71-729BBC2C177C}" presName="node" presStyleCnt="0"/>
      <dgm:spPr/>
    </dgm:pt>
    <dgm:pt modelId="{990E957C-A095-426F-A9EB-C9EC9508F8AA}" type="pres">
      <dgm:prSet presAssocID="{2BB0A761-575B-46F9-AE71-729BBC2C177C}" presName="parentNode" presStyleLbl="node1" presStyleIdx="1" presStyleCnt="5" custScaleX="306436" custLinFactX="153602" custLinFactNeighborX="200000" custLinFactNeighborY="18514">
        <dgm:presLayoutVars>
          <dgm:chMax val="1"/>
          <dgm:bulletEnabled val="1"/>
        </dgm:presLayoutVars>
      </dgm:prSet>
      <dgm:spPr/>
    </dgm:pt>
    <dgm:pt modelId="{C1E7351B-E0E8-4A17-B44C-DA61DEEAB04D}" type="pres">
      <dgm:prSet presAssocID="{2BB0A761-575B-46F9-AE71-729BBC2C177C}" presName="childNode" presStyleLbl="revTx" presStyleIdx="0" presStyleCnt="0">
        <dgm:presLayoutVars>
          <dgm:bulletEnabled val="1"/>
        </dgm:presLayoutVars>
      </dgm:prSet>
      <dgm:spPr/>
    </dgm:pt>
    <dgm:pt modelId="{679CE354-6C60-4040-9F14-F2A4920E9FAE}" type="pres">
      <dgm:prSet presAssocID="{78CE6010-BD68-423A-8101-0E6E3B8DD186}" presName="Name25" presStyleLbl="parChTrans1D1" presStyleIdx="1" presStyleCnt="4"/>
      <dgm:spPr/>
    </dgm:pt>
    <dgm:pt modelId="{888A8BE7-E605-4431-B7A6-B2AAB9BB1B43}" type="pres">
      <dgm:prSet presAssocID="{A2A2E987-7F7F-4249-AC35-36F9D2FE9883}" presName="node" presStyleCnt="0"/>
      <dgm:spPr/>
    </dgm:pt>
    <dgm:pt modelId="{A61EA4B6-1458-4314-871C-8C4AC5FEAA50}" type="pres">
      <dgm:prSet presAssocID="{A2A2E987-7F7F-4249-AC35-36F9D2FE9883}" presName="parentNode" presStyleLbl="node1" presStyleIdx="2" presStyleCnt="5" custScaleX="246310" custLinFactX="100000" custLinFactNeighborX="165059" custLinFactNeighborY="57082">
        <dgm:presLayoutVars>
          <dgm:chMax val="1"/>
          <dgm:bulletEnabled val="1"/>
        </dgm:presLayoutVars>
      </dgm:prSet>
      <dgm:spPr/>
    </dgm:pt>
    <dgm:pt modelId="{62FD1A5A-F73C-4D0D-B8E3-68AA5DBE9512}" type="pres">
      <dgm:prSet presAssocID="{A2A2E987-7F7F-4249-AC35-36F9D2FE9883}" presName="childNode" presStyleLbl="revTx" presStyleIdx="0" presStyleCnt="0">
        <dgm:presLayoutVars>
          <dgm:bulletEnabled val="1"/>
        </dgm:presLayoutVars>
      </dgm:prSet>
      <dgm:spPr/>
    </dgm:pt>
    <dgm:pt modelId="{D2A8329C-78CF-4F01-9FB7-5CF949CC13E3}" type="pres">
      <dgm:prSet presAssocID="{DCDD6C62-2D9C-4008-8CEC-348C040F44BE}" presName="Name25" presStyleLbl="parChTrans1D1" presStyleIdx="2" presStyleCnt="4"/>
      <dgm:spPr/>
    </dgm:pt>
    <dgm:pt modelId="{36E3FD99-4EA8-4FEE-915F-F1F3973F1692}" type="pres">
      <dgm:prSet presAssocID="{5DA7B95F-FD28-4AA7-88C1-CDB03D28A880}" presName="node" presStyleCnt="0"/>
      <dgm:spPr/>
    </dgm:pt>
    <dgm:pt modelId="{50245DAD-C7A0-42D1-90D8-928C85A9A53D}" type="pres">
      <dgm:prSet presAssocID="{5DA7B95F-FD28-4AA7-88C1-CDB03D28A880}" presName="parentNode" presStyleLbl="node1" presStyleIdx="3" presStyleCnt="5" custScaleX="265786" custLinFactX="94817" custLinFactNeighborX="100000" custLinFactNeighborY="70930">
        <dgm:presLayoutVars>
          <dgm:chMax val="1"/>
          <dgm:bulletEnabled val="1"/>
        </dgm:presLayoutVars>
      </dgm:prSet>
      <dgm:spPr/>
    </dgm:pt>
    <dgm:pt modelId="{FEA97919-4C22-4153-83E3-71913E785FFE}" type="pres">
      <dgm:prSet presAssocID="{5DA7B95F-FD28-4AA7-88C1-CDB03D28A880}" presName="childNode" presStyleLbl="revTx" presStyleIdx="0" presStyleCnt="0">
        <dgm:presLayoutVars>
          <dgm:bulletEnabled val="1"/>
        </dgm:presLayoutVars>
      </dgm:prSet>
      <dgm:spPr/>
    </dgm:pt>
    <dgm:pt modelId="{05CF3157-9446-4524-AE10-FB73827492DE}" type="pres">
      <dgm:prSet presAssocID="{826E0C63-0B09-4760-A705-9A3BDEC60029}" presName="Name25" presStyleLbl="parChTrans1D1" presStyleIdx="3" presStyleCnt="4"/>
      <dgm:spPr/>
    </dgm:pt>
    <dgm:pt modelId="{68582970-DCC6-4B46-9052-D4476459D64B}" type="pres">
      <dgm:prSet presAssocID="{C4F1E24B-13C7-47C7-8284-63876DBF063D}" presName="node" presStyleCnt="0"/>
      <dgm:spPr/>
    </dgm:pt>
    <dgm:pt modelId="{E6FD7B57-D64E-48EF-8789-7EF40F3D2BC3}" type="pres">
      <dgm:prSet presAssocID="{C4F1E24B-13C7-47C7-8284-63876DBF063D}" presName="parentNode" presStyleLbl="node1" presStyleIdx="4" presStyleCnt="5" custScaleX="249620" custLinFactX="-1230" custLinFactNeighborX="-100000" custLinFactNeighborY="-41581">
        <dgm:presLayoutVars>
          <dgm:chMax val="1"/>
          <dgm:bulletEnabled val="1"/>
        </dgm:presLayoutVars>
      </dgm:prSet>
      <dgm:spPr/>
    </dgm:pt>
    <dgm:pt modelId="{830138E8-F835-4DDB-B600-A142B962C9CF}" type="pres">
      <dgm:prSet presAssocID="{C4F1E24B-13C7-47C7-8284-63876DBF063D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D5D4AF17-0534-4256-8141-7C8A980D65B7}" type="presOf" srcId="{A2A2E987-7F7F-4249-AC35-36F9D2FE9883}" destId="{A61EA4B6-1458-4314-871C-8C4AC5FEAA50}" srcOrd="0" destOrd="0" presId="urn:microsoft.com/office/officeart/2005/8/layout/radial2"/>
    <dgm:cxn modelId="{8E4B8E36-B677-4A17-BA2D-442AC9A2545D}" type="presOf" srcId="{78CE6010-BD68-423A-8101-0E6E3B8DD186}" destId="{679CE354-6C60-4040-9F14-F2A4920E9FAE}" srcOrd="0" destOrd="0" presId="urn:microsoft.com/office/officeart/2005/8/layout/radial2"/>
    <dgm:cxn modelId="{E0B40A46-9A2B-4EFF-A913-96466C73530F}" type="presOf" srcId="{96A40F02-7C93-4235-AF13-B195271F9A04}" destId="{3A3D4577-6202-4446-8000-BCC1F2B49452}" srcOrd="0" destOrd="0" presId="urn:microsoft.com/office/officeart/2005/8/layout/radial2"/>
    <dgm:cxn modelId="{D86738A8-8B6C-4F29-890A-7C0760202BC1}" type="presOf" srcId="{ABA8CB3E-9005-4DBC-A0CB-BB4C172D84CA}" destId="{8198BEB2-CADE-4F2E-A884-2977658C2CE2}" srcOrd="0" destOrd="0" presId="urn:microsoft.com/office/officeart/2005/8/layout/radial2"/>
    <dgm:cxn modelId="{9703C7C2-D0F0-423D-AAB4-8CC45572FEB2}" type="presOf" srcId="{2BB0A761-575B-46F9-AE71-729BBC2C177C}" destId="{990E957C-A095-426F-A9EB-C9EC9508F8AA}" srcOrd="0" destOrd="0" presId="urn:microsoft.com/office/officeart/2005/8/layout/radial2"/>
    <dgm:cxn modelId="{DFC990C4-650F-4F47-867F-28908995E870}" type="presOf" srcId="{5DA7B95F-FD28-4AA7-88C1-CDB03D28A880}" destId="{50245DAD-C7A0-42D1-90D8-928C85A9A53D}" srcOrd="0" destOrd="0" presId="urn:microsoft.com/office/officeart/2005/8/layout/radial2"/>
    <dgm:cxn modelId="{552B03C7-5C17-4890-A3CA-1A22D171259B}" type="presOf" srcId="{C4F1E24B-13C7-47C7-8284-63876DBF063D}" destId="{E6FD7B57-D64E-48EF-8789-7EF40F3D2BC3}" srcOrd="0" destOrd="0" presId="urn:microsoft.com/office/officeart/2005/8/layout/radial2"/>
    <dgm:cxn modelId="{DB244ECC-E4DF-4B40-BAB6-91E2C761E1E6}" type="presOf" srcId="{DCDD6C62-2D9C-4008-8CEC-348C040F44BE}" destId="{D2A8329C-78CF-4F01-9FB7-5CF949CC13E3}" srcOrd="0" destOrd="0" presId="urn:microsoft.com/office/officeart/2005/8/layout/radial2"/>
    <dgm:cxn modelId="{5244E4DD-04B8-47FA-86ED-F3955698CEEE}" srcId="{ABA8CB3E-9005-4DBC-A0CB-BB4C172D84CA}" destId="{2BB0A761-575B-46F9-AE71-729BBC2C177C}" srcOrd="0" destOrd="0" parTransId="{96A40F02-7C93-4235-AF13-B195271F9A04}" sibTransId="{8ABC5634-456A-4493-8D56-FEF875EA6713}"/>
    <dgm:cxn modelId="{68E968DF-1195-4F1B-9776-5DB86512C1AF}" type="presOf" srcId="{826E0C63-0B09-4760-A705-9A3BDEC60029}" destId="{05CF3157-9446-4524-AE10-FB73827492DE}" srcOrd="0" destOrd="0" presId="urn:microsoft.com/office/officeart/2005/8/layout/radial2"/>
    <dgm:cxn modelId="{A25F3EE3-7AC4-4EAC-92FC-AD3D1E268570}" srcId="{ABA8CB3E-9005-4DBC-A0CB-BB4C172D84CA}" destId="{C4F1E24B-13C7-47C7-8284-63876DBF063D}" srcOrd="3" destOrd="0" parTransId="{826E0C63-0B09-4760-A705-9A3BDEC60029}" sibTransId="{1D1CB893-A1B8-4E3F-BC98-3C5FAEA6CFD4}"/>
    <dgm:cxn modelId="{CA01B8F5-EE42-43FF-A3C4-5610F9405C63}" srcId="{ABA8CB3E-9005-4DBC-A0CB-BB4C172D84CA}" destId="{5DA7B95F-FD28-4AA7-88C1-CDB03D28A880}" srcOrd="2" destOrd="0" parTransId="{DCDD6C62-2D9C-4008-8CEC-348C040F44BE}" sibTransId="{97F3BC99-381F-48B7-825C-E90094A7D536}"/>
    <dgm:cxn modelId="{A7386DFA-7DAB-42ED-810B-A2F3903372D2}" srcId="{ABA8CB3E-9005-4DBC-A0CB-BB4C172D84CA}" destId="{A2A2E987-7F7F-4249-AC35-36F9D2FE9883}" srcOrd="1" destOrd="0" parTransId="{78CE6010-BD68-423A-8101-0E6E3B8DD186}" sibTransId="{8D9A429B-8225-42F9-AC3A-AB7257154FB1}"/>
    <dgm:cxn modelId="{36730181-D993-4FEA-A7DE-4AA8034BAE33}" type="presParOf" srcId="{8198BEB2-CADE-4F2E-A884-2977658C2CE2}" destId="{2DCB3DDE-353C-4660-8D82-3663438A6800}" srcOrd="0" destOrd="0" presId="urn:microsoft.com/office/officeart/2005/8/layout/radial2"/>
    <dgm:cxn modelId="{EE3DEA61-59E8-4DC8-BE24-31C5C7275D81}" type="presParOf" srcId="{2DCB3DDE-353C-4660-8D82-3663438A6800}" destId="{EF58096D-E581-4430-B2B1-A4344798A878}" srcOrd="0" destOrd="0" presId="urn:microsoft.com/office/officeart/2005/8/layout/radial2"/>
    <dgm:cxn modelId="{8F3F7182-A176-4B43-9372-921BACF7EC81}" type="presParOf" srcId="{EF58096D-E581-4430-B2B1-A4344798A878}" destId="{B57C3779-33B8-407A-8AC3-D36D75D628C2}" srcOrd="0" destOrd="0" presId="urn:microsoft.com/office/officeart/2005/8/layout/radial2"/>
    <dgm:cxn modelId="{BAD08642-B568-4CE9-907A-EBB051C52850}" type="presParOf" srcId="{EF58096D-E581-4430-B2B1-A4344798A878}" destId="{336643C8-472D-4D1B-B3C3-3CAF8DCB653C}" srcOrd="1" destOrd="0" presId="urn:microsoft.com/office/officeart/2005/8/layout/radial2"/>
    <dgm:cxn modelId="{7EB02BC6-AA4C-4319-8FA6-3FDEBA143846}" type="presParOf" srcId="{2DCB3DDE-353C-4660-8D82-3663438A6800}" destId="{3A3D4577-6202-4446-8000-BCC1F2B49452}" srcOrd="1" destOrd="0" presId="urn:microsoft.com/office/officeart/2005/8/layout/radial2"/>
    <dgm:cxn modelId="{EA9D961B-AD0A-422F-806B-E3B636934864}" type="presParOf" srcId="{2DCB3DDE-353C-4660-8D82-3663438A6800}" destId="{AE928342-AC41-4B47-BB53-84A46FECFEB8}" srcOrd="2" destOrd="0" presId="urn:microsoft.com/office/officeart/2005/8/layout/radial2"/>
    <dgm:cxn modelId="{611AC56D-F882-4B91-821C-4EC33223E3E5}" type="presParOf" srcId="{AE928342-AC41-4B47-BB53-84A46FECFEB8}" destId="{990E957C-A095-426F-A9EB-C9EC9508F8AA}" srcOrd="0" destOrd="0" presId="urn:microsoft.com/office/officeart/2005/8/layout/radial2"/>
    <dgm:cxn modelId="{600EBE42-7910-49E6-9A22-B799EE63D258}" type="presParOf" srcId="{AE928342-AC41-4B47-BB53-84A46FECFEB8}" destId="{C1E7351B-E0E8-4A17-B44C-DA61DEEAB04D}" srcOrd="1" destOrd="0" presId="urn:microsoft.com/office/officeart/2005/8/layout/radial2"/>
    <dgm:cxn modelId="{8A81A836-8546-437A-A6E0-288B0F772251}" type="presParOf" srcId="{2DCB3DDE-353C-4660-8D82-3663438A6800}" destId="{679CE354-6C60-4040-9F14-F2A4920E9FAE}" srcOrd="3" destOrd="0" presId="urn:microsoft.com/office/officeart/2005/8/layout/radial2"/>
    <dgm:cxn modelId="{82D119EA-BE4A-404A-8FD9-E9D981F371D1}" type="presParOf" srcId="{2DCB3DDE-353C-4660-8D82-3663438A6800}" destId="{888A8BE7-E605-4431-B7A6-B2AAB9BB1B43}" srcOrd="4" destOrd="0" presId="urn:microsoft.com/office/officeart/2005/8/layout/radial2"/>
    <dgm:cxn modelId="{67F6E079-D2D3-41C1-9C41-9B62199BF810}" type="presParOf" srcId="{888A8BE7-E605-4431-B7A6-B2AAB9BB1B43}" destId="{A61EA4B6-1458-4314-871C-8C4AC5FEAA50}" srcOrd="0" destOrd="0" presId="urn:microsoft.com/office/officeart/2005/8/layout/radial2"/>
    <dgm:cxn modelId="{78EABBAD-194D-44BA-A569-99EA782F24DE}" type="presParOf" srcId="{888A8BE7-E605-4431-B7A6-B2AAB9BB1B43}" destId="{62FD1A5A-F73C-4D0D-B8E3-68AA5DBE9512}" srcOrd="1" destOrd="0" presId="urn:microsoft.com/office/officeart/2005/8/layout/radial2"/>
    <dgm:cxn modelId="{512C74AF-7E4B-47F0-A418-DAF135343EFA}" type="presParOf" srcId="{2DCB3DDE-353C-4660-8D82-3663438A6800}" destId="{D2A8329C-78CF-4F01-9FB7-5CF949CC13E3}" srcOrd="5" destOrd="0" presId="urn:microsoft.com/office/officeart/2005/8/layout/radial2"/>
    <dgm:cxn modelId="{4794AA9B-B08B-4C24-B25A-B0D047C8789A}" type="presParOf" srcId="{2DCB3DDE-353C-4660-8D82-3663438A6800}" destId="{36E3FD99-4EA8-4FEE-915F-F1F3973F1692}" srcOrd="6" destOrd="0" presId="urn:microsoft.com/office/officeart/2005/8/layout/radial2"/>
    <dgm:cxn modelId="{25A2DAE8-1C8B-45A4-BED1-D44D252B3AA7}" type="presParOf" srcId="{36E3FD99-4EA8-4FEE-915F-F1F3973F1692}" destId="{50245DAD-C7A0-42D1-90D8-928C85A9A53D}" srcOrd="0" destOrd="0" presId="urn:microsoft.com/office/officeart/2005/8/layout/radial2"/>
    <dgm:cxn modelId="{B4D5595D-5ED6-43DC-8747-A56894DEB513}" type="presParOf" srcId="{36E3FD99-4EA8-4FEE-915F-F1F3973F1692}" destId="{FEA97919-4C22-4153-83E3-71913E785FFE}" srcOrd="1" destOrd="0" presId="urn:microsoft.com/office/officeart/2005/8/layout/radial2"/>
    <dgm:cxn modelId="{EFAB29B4-570A-4001-837D-A08A9EC9F483}" type="presParOf" srcId="{2DCB3DDE-353C-4660-8D82-3663438A6800}" destId="{05CF3157-9446-4524-AE10-FB73827492DE}" srcOrd="7" destOrd="0" presId="urn:microsoft.com/office/officeart/2005/8/layout/radial2"/>
    <dgm:cxn modelId="{AF7317F6-637C-4548-AA72-8E12F80C5B09}" type="presParOf" srcId="{2DCB3DDE-353C-4660-8D82-3663438A6800}" destId="{68582970-DCC6-4B46-9052-D4476459D64B}" srcOrd="8" destOrd="0" presId="urn:microsoft.com/office/officeart/2005/8/layout/radial2"/>
    <dgm:cxn modelId="{45F9A0DC-460A-4E38-BC62-4D16E428AF3C}" type="presParOf" srcId="{68582970-DCC6-4B46-9052-D4476459D64B}" destId="{E6FD7B57-D64E-48EF-8789-7EF40F3D2BC3}" srcOrd="0" destOrd="0" presId="urn:microsoft.com/office/officeart/2005/8/layout/radial2"/>
    <dgm:cxn modelId="{11018C8C-F1C5-4DEB-956B-8558EBDEEF1C}" type="presParOf" srcId="{68582970-DCC6-4B46-9052-D4476459D64B}" destId="{830138E8-F835-4DDB-B600-A142B962C9CF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22714D-DBA2-4FAC-9CC3-B90C677ABD9B}">
      <dsp:nvSpPr>
        <dsp:cNvPr id="0" name=""/>
        <dsp:cNvSpPr/>
      </dsp:nvSpPr>
      <dsp:spPr>
        <a:xfrm>
          <a:off x="3247256" y="38239"/>
          <a:ext cx="3831556" cy="2606040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400" kern="1200" dirty="0"/>
            <a:t>Безпечне місце</a:t>
          </a:r>
        </a:p>
      </dsp:txBody>
      <dsp:txXfrm>
        <a:off x="3758131" y="494296"/>
        <a:ext cx="2809808" cy="1172718"/>
      </dsp:txXfrm>
    </dsp:sp>
    <dsp:sp modelId="{545C5F98-74CE-4CA0-A5EA-840B8FA2EC2B}">
      <dsp:nvSpPr>
        <dsp:cNvPr id="0" name=""/>
        <dsp:cNvSpPr/>
      </dsp:nvSpPr>
      <dsp:spPr>
        <a:xfrm>
          <a:off x="5907745" y="1600195"/>
          <a:ext cx="3439295" cy="2606040"/>
        </a:xfrm>
        <a:prstGeom prst="ellipse">
          <a:avLst/>
        </a:prstGeom>
        <a:solidFill>
          <a:schemeClr val="accent5">
            <a:alpha val="50000"/>
            <a:hueOff val="-5659040"/>
            <a:satOff val="-16284"/>
            <a:lumOff val="-70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400" kern="1200" dirty="0"/>
            <a:t>Дитина у безпеці</a:t>
          </a:r>
        </a:p>
      </dsp:txBody>
      <dsp:txXfrm>
        <a:off x="6959596" y="2273422"/>
        <a:ext cx="2063577" cy="1433322"/>
      </dsp:txXfrm>
    </dsp:sp>
    <dsp:sp modelId="{45BDB193-1ECA-44BB-99E7-496E72CA0CD0}">
      <dsp:nvSpPr>
        <dsp:cNvPr id="0" name=""/>
        <dsp:cNvSpPr/>
      </dsp:nvSpPr>
      <dsp:spPr>
        <a:xfrm>
          <a:off x="671255" y="1600195"/>
          <a:ext cx="3605716" cy="2606040"/>
        </a:xfrm>
        <a:prstGeom prst="ellipse">
          <a:avLst/>
        </a:prstGeom>
        <a:solidFill>
          <a:schemeClr val="accent5">
            <a:alpha val="50000"/>
            <a:hueOff val="-11318080"/>
            <a:satOff val="-32569"/>
            <a:lumOff val="-141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400" kern="1200" dirty="0"/>
            <a:t>Безпечний дорослий</a:t>
          </a:r>
        </a:p>
      </dsp:txBody>
      <dsp:txXfrm>
        <a:off x="1010794" y="2273422"/>
        <a:ext cx="2163430" cy="14333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586715-C8DD-40F1-AEEC-AC8425B13A72}">
      <dsp:nvSpPr>
        <dsp:cNvPr id="0" name=""/>
        <dsp:cNvSpPr/>
      </dsp:nvSpPr>
      <dsp:spPr>
        <a:xfrm>
          <a:off x="720089" y="0"/>
          <a:ext cx="8161020" cy="43434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3C48BF-AE4E-4169-BD6B-A0CA16BCBF03}">
      <dsp:nvSpPr>
        <dsp:cNvPr id="0" name=""/>
        <dsp:cNvSpPr/>
      </dsp:nvSpPr>
      <dsp:spPr>
        <a:xfrm>
          <a:off x="3739" y="1303020"/>
          <a:ext cx="1830608" cy="173736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 err="1"/>
            <a:t>Пісчаний</a:t>
          </a:r>
          <a:r>
            <a:rPr lang="uk-UA" sz="1900" kern="1200" dirty="0"/>
            <a:t> розсип</a:t>
          </a:r>
        </a:p>
      </dsp:txBody>
      <dsp:txXfrm>
        <a:off x="88550" y="1387831"/>
        <a:ext cx="1660986" cy="1567738"/>
      </dsp:txXfrm>
    </dsp:sp>
    <dsp:sp modelId="{5B5B3FB8-24F5-4FD5-ABBF-B771E52AB408}">
      <dsp:nvSpPr>
        <dsp:cNvPr id="0" name=""/>
        <dsp:cNvSpPr/>
      </dsp:nvSpPr>
      <dsp:spPr>
        <a:xfrm>
          <a:off x="1944517" y="1303020"/>
          <a:ext cx="1830608" cy="1737360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 err="1"/>
            <a:t>Мяка</a:t>
          </a:r>
          <a:r>
            <a:rPr lang="uk-UA" sz="1900" kern="1200" dirty="0"/>
            <a:t> глина</a:t>
          </a:r>
        </a:p>
      </dsp:txBody>
      <dsp:txXfrm>
        <a:off x="2029328" y="1387831"/>
        <a:ext cx="1660986" cy="1567738"/>
      </dsp:txXfrm>
    </dsp:sp>
    <dsp:sp modelId="{10D51E07-8878-4956-8341-E900D27D620D}">
      <dsp:nvSpPr>
        <dsp:cNvPr id="0" name=""/>
        <dsp:cNvSpPr/>
      </dsp:nvSpPr>
      <dsp:spPr>
        <a:xfrm>
          <a:off x="3885295" y="1303020"/>
          <a:ext cx="1830608" cy="1737360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Мерехтливий маяк</a:t>
          </a:r>
        </a:p>
      </dsp:txBody>
      <dsp:txXfrm>
        <a:off x="3970106" y="1387831"/>
        <a:ext cx="1660986" cy="1567738"/>
      </dsp:txXfrm>
    </dsp:sp>
    <dsp:sp modelId="{4411A4BA-DF32-439A-B97F-81CFF3E3FAAF}">
      <dsp:nvSpPr>
        <dsp:cNvPr id="0" name=""/>
        <dsp:cNvSpPr/>
      </dsp:nvSpPr>
      <dsp:spPr>
        <a:xfrm>
          <a:off x="5826074" y="1303020"/>
          <a:ext cx="1830608" cy="1737360"/>
        </a:xfrm>
        <a:prstGeom prst="roundRect">
          <a:avLst/>
        </a:prstGeom>
        <a:solidFill>
          <a:srgbClr val="B52B4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Червоні вітріла</a:t>
          </a:r>
        </a:p>
      </dsp:txBody>
      <dsp:txXfrm>
        <a:off x="5910885" y="1387831"/>
        <a:ext cx="1660986" cy="1567738"/>
      </dsp:txXfrm>
    </dsp:sp>
    <dsp:sp modelId="{94901119-7B64-4D6E-ACC8-BD20B9827C4F}">
      <dsp:nvSpPr>
        <dsp:cNvPr id="0" name=""/>
        <dsp:cNvSpPr/>
      </dsp:nvSpPr>
      <dsp:spPr>
        <a:xfrm>
          <a:off x="7766852" y="1303020"/>
          <a:ext cx="1830608" cy="1737360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Сяючий смолоскип</a:t>
          </a:r>
        </a:p>
      </dsp:txBody>
      <dsp:txXfrm>
        <a:off x="7851663" y="1387831"/>
        <a:ext cx="1660986" cy="15677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CF3157-9446-4524-AE10-FB73827492DE}">
      <dsp:nvSpPr>
        <dsp:cNvPr id="0" name=""/>
        <dsp:cNvSpPr/>
      </dsp:nvSpPr>
      <dsp:spPr>
        <a:xfrm rot="5963226">
          <a:off x="1740540" y="4221439"/>
          <a:ext cx="334700" cy="47109"/>
        </a:xfrm>
        <a:custGeom>
          <a:avLst/>
          <a:gdLst/>
          <a:ahLst/>
          <a:cxnLst/>
          <a:rect l="0" t="0" r="0" b="0"/>
          <a:pathLst>
            <a:path>
              <a:moveTo>
                <a:pt x="0" y="23554"/>
              </a:moveTo>
              <a:lnTo>
                <a:pt x="334700" y="235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A8329C-78CF-4F01-9FB7-5CF949CC13E3}">
      <dsp:nvSpPr>
        <dsp:cNvPr id="0" name=""/>
        <dsp:cNvSpPr/>
      </dsp:nvSpPr>
      <dsp:spPr>
        <a:xfrm rot="1319342">
          <a:off x="2858864" y="4052880"/>
          <a:ext cx="2782347" cy="47109"/>
        </a:xfrm>
        <a:custGeom>
          <a:avLst/>
          <a:gdLst/>
          <a:ahLst/>
          <a:cxnLst/>
          <a:rect l="0" t="0" r="0" b="0"/>
          <a:pathLst>
            <a:path>
              <a:moveTo>
                <a:pt x="0" y="23554"/>
              </a:moveTo>
              <a:lnTo>
                <a:pt x="2782347" y="235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9CE354-6C60-4040-9F14-F2A4920E9FAE}">
      <dsp:nvSpPr>
        <dsp:cNvPr id="0" name=""/>
        <dsp:cNvSpPr/>
      </dsp:nvSpPr>
      <dsp:spPr>
        <a:xfrm rot="21533842">
          <a:off x="2959773" y="3129640"/>
          <a:ext cx="3146758" cy="47109"/>
        </a:xfrm>
        <a:custGeom>
          <a:avLst/>
          <a:gdLst/>
          <a:ahLst/>
          <a:cxnLst/>
          <a:rect l="0" t="0" r="0" b="0"/>
          <a:pathLst>
            <a:path>
              <a:moveTo>
                <a:pt x="0" y="23554"/>
              </a:moveTo>
              <a:lnTo>
                <a:pt x="3146758" y="235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3D4577-6202-4446-8000-BCC1F2B49452}">
      <dsp:nvSpPr>
        <dsp:cNvPr id="0" name=""/>
        <dsp:cNvSpPr/>
      </dsp:nvSpPr>
      <dsp:spPr>
        <a:xfrm rot="20242565">
          <a:off x="2828471" y="2152472"/>
          <a:ext cx="3420228" cy="47109"/>
        </a:xfrm>
        <a:custGeom>
          <a:avLst/>
          <a:gdLst/>
          <a:ahLst/>
          <a:cxnLst/>
          <a:rect l="0" t="0" r="0" b="0"/>
          <a:pathLst>
            <a:path>
              <a:moveTo>
                <a:pt x="0" y="23554"/>
              </a:moveTo>
              <a:lnTo>
                <a:pt x="3420228" y="235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6643C8-472D-4D1B-B3C3-3CAF8DCB653C}">
      <dsp:nvSpPr>
        <dsp:cNvPr id="0" name=""/>
        <dsp:cNvSpPr/>
      </dsp:nvSpPr>
      <dsp:spPr>
        <a:xfrm>
          <a:off x="824173" y="1943992"/>
          <a:ext cx="2512814" cy="251281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0E957C-A095-426F-A9EB-C9EC9508F8AA}">
      <dsp:nvSpPr>
        <dsp:cNvPr id="0" name=""/>
        <dsp:cNvSpPr/>
      </dsp:nvSpPr>
      <dsp:spPr>
        <a:xfrm>
          <a:off x="5290588" y="261060"/>
          <a:ext cx="4310611" cy="1406692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Ресурсний стан педагогів</a:t>
          </a:r>
        </a:p>
      </dsp:txBody>
      <dsp:txXfrm>
        <a:off x="5921862" y="467065"/>
        <a:ext cx="3048063" cy="994682"/>
      </dsp:txXfrm>
    </dsp:sp>
    <dsp:sp modelId="{A61EA4B6-1458-4314-871C-8C4AC5FEAA50}">
      <dsp:nvSpPr>
        <dsp:cNvPr id="0" name=""/>
        <dsp:cNvSpPr/>
      </dsp:nvSpPr>
      <dsp:spPr>
        <a:xfrm>
          <a:off x="6104297" y="2386265"/>
          <a:ext cx="3464823" cy="1406692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 dirty="0"/>
            <a:t>Надійне ресурсне коло</a:t>
          </a:r>
        </a:p>
      </dsp:txBody>
      <dsp:txXfrm>
        <a:off x="6611709" y="2592270"/>
        <a:ext cx="2449999" cy="994682"/>
      </dsp:txXfrm>
    </dsp:sp>
    <dsp:sp modelId="{50245DAD-C7A0-42D1-90D8-928C85A9A53D}">
      <dsp:nvSpPr>
        <dsp:cNvPr id="0" name=""/>
        <dsp:cNvSpPr/>
      </dsp:nvSpPr>
      <dsp:spPr>
        <a:xfrm>
          <a:off x="4944978" y="4408576"/>
          <a:ext cx="3738791" cy="1406692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Посттравматичний зріст</a:t>
          </a:r>
        </a:p>
      </dsp:txBody>
      <dsp:txXfrm>
        <a:off x="5492511" y="4614581"/>
        <a:ext cx="2643725" cy="994682"/>
      </dsp:txXfrm>
    </dsp:sp>
    <dsp:sp modelId="{E6FD7B57-D64E-48EF-8789-7EF40F3D2BC3}">
      <dsp:nvSpPr>
        <dsp:cNvPr id="0" name=""/>
        <dsp:cNvSpPr/>
      </dsp:nvSpPr>
      <dsp:spPr>
        <a:xfrm>
          <a:off x="8880" y="4408565"/>
          <a:ext cx="3511385" cy="1406692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ПТСР</a:t>
          </a:r>
        </a:p>
      </dsp:txBody>
      <dsp:txXfrm>
        <a:off x="523110" y="4614570"/>
        <a:ext cx="2482925" cy="9946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‹№›</a:t>
            </a:fld>
            <a:endParaRPr sz="1200" b="0" i="0" u="none" strike="noStrike" cap="none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53391919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 с рисунком">
  <p:cSld name="Титульный слайд с рисунком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/>
          <p:nvPr/>
        </p:nvSpPr>
        <p:spPr>
          <a:xfrm>
            <a:off x="6540503" y="0"/>
            <a:ext cx="5651496" cy="6858000"/>
          </a:xfrm>
          <a:custGeom>
            <a:avLst/>
            <a:gdLst/>
            <a:ahLst/>
            <a:cxnLst/>
            <a:rect l="l" t="t" r="r" b="b"/>
            <a:pathLst>
              <a:path w="4238622" h="6858000" extrusionOk="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6256868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 extrusionOk="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6062136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 extrusionOk="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ook Antiqua"/>
              <a:buNone/>
              <a:defRPr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2"/>
          </p:nvPr>
        </p:nvSpPr>
        <p:spPr>
          <a:xfrm>
            <a:off x="6743703" y="0"/>
            <a:ext cx="5448297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Google Shape;24;p2"/>
          <p:cNvSpPr txBox="1"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Вертикальный заголовок и текст" type="vertTitleAndTx">
  <p:cSld name="VERTICAL_TITLE_AND_VERTICAL_TEX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5"/>
          <p:cNvSpPr/>
          <p:nvPr/>
        </p:nvSpPr>
        <p:spPr>
          <a:xfrm rot="5400000">
            <a:off x="7562850" y="2228850"/>
            <a:ext cx="6858000" cy="2400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14" name="Google Shape;114;p15"/>
          <p:cNvSpPr/>
          <p:nvPr/>
        </p:nvSpPr>
        <p:spPr>
          <a:xfrm rot="5400000">
            <a:off x="6331230" y="3387909"/>
            <a:ext cx="6858000" cy="821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15" name="Google Shape;115;p15"/>
          <p:cNvSpPr/>
          <p:nvPr/>
        </p:nvSpPr>
        <p:spPr>
          <a:xfrm rot="5400000">
            <a:off x="6251613" y="3387909"/>
            <a:ext cx="6858000" cy="821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16" name="Google Shape;116;p15"/>
          <p:cNvSpPr txBox="1">
            <a:spLocks noGrp="1"/>
          </p:cNvSpPr>
          <p:nvPr>
            <p:ph type="title"/>
          </p:nvPr>
        </p:nvSpPr>
        <p:spPr>
          <a:xfrm rot="5400000">
            <a:off x="7644754" y="2912364"/>
            <a:ext cx="5486400" cy="1033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body" idx="1"/>
          </p:nvPr>
        </p:nvSpPr>
        <p:spPr>
          <a:xfrm rot="5400000">
            <a:off x="2540577" y="-559377"/>
            <a:ext cx="5486400" cy="7976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15"/>
          <p:cNvSpPr txBox="1">
            <a:spLocks noGrp="1"/>
          </p:cNvSpPr>
          <p:nvPr>
            <p:ph type="ftr" idx="11"/>
          </p:nvPr>
        </p:nvSpPr>
        <p:spPr>
          <a:xfrm>
            <a:off x="1295399" y="6374999"/>
            <a:ext cx="624320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dt" idx="10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sldNum" idx="12"/>
          </p:nvPr>
        </p:nvSpPr>
        <p:spPr>
          <a:xfrm>
            <a:off x="9525000" y="6374999"/>
            <a:ext cx="1371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>
              <a:spcBef>
                <a:spcPts val="0"/>
              </a:spcBef>
              <a:buNone/>
              <a:defRPr sz="11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1"/>
          </p:nvPr>
        </p:nvSpPr>
        <p:spPr>
          <a:xfrm>
            <a:off x="1295400" y="1828800"/>
            <a:ext cx="9601200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ftr" idx="11"/>
          </p:nvPr>
        </p:nvSpPr>
        <p:spPr>
          <a:xfrm>
            <a:off x="1295399" y="6374999"/>
            <a:ext cx="624320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dt" idx="10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sldNum" idx="12"/>
          </p:nvPr>
        </p:nvSpPr>
        <p:spPr>
          <a:xfrm>
            <a:off x="9525000" y="6374999"/>
            <a:ext cx="1371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 Antiqu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4728209" y="1828800"/>
            <a:ext cx="6126480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marL="2743200" lvl="5" indent="-355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2"/>
          </p:nvPr>
        </p:nvSpPr>
        <p:spPr>
          <a:xfrm>
            <a:off x="1295400" y="1828800"/>
            <a:ext cx="3017520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ftr" idx="11"/>
          </p:nvPr>
        </p:nvSpPr>
        <p:spPr>
          <a:xfrm>
            <a:off x="1295399" y="6374999"/>
            <a:ext cx="624320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9525000" y="6374999"/>
            <a:ext cx="1371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раздела" type="secHead">
  <p:cSld name="SECTION_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/>
          <p:nvPr/>
        </p:nvSpPr>
        <p:spPr>
          <a:xfrm>
            <a:off x="9622368" y="0"/>
            <a:ext cx="2569632" cy="6858000"/>
          </a:xfrm>
          <a:custGeom>
            <a:avLst/>
            <a:gdLst/>
            <a:ahLst/>
            <a:cxnLst/>
            <a:rect l="l" t="t" r="r" b="b"/>
            <a:pathLst>
              <a:path w="1927224" h="6858000" extrusionOk="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60" name="Google Shape;60;p8"/>
          <p:cNvSpPr/>
          <p:nvPr/>
        </p:nvSpPr>
        <p:spPr>
          <a:xfrm>
            <a:off x="9237132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 extrusionOk="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61" name="Google Shape;61;p8"/>
          <p:cNvSpPr/>
          <p:nvPr/>
        </p:nvSpPr>
        <p:spPr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 extrusionOk="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62" name="Google Shape;62;p8"/>
          <p:cNvSpPr/>
          <p:nvPr/>
        </p:nvSpPr>
        <p:spPr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 extrusionOk="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63" name="Google Shape;63;p8"/>
          <p:cNvSpPr txBox="1">
            <a:spLocks noGrp="1"/>
          </p:cNvSpPr>
          <p:nvPr>
            <p:ph type="title"/>
          </p:nvPr>
        </p:nvSpPr>
        <p:spPr>
          <a:xfrm>
            <a:off x="1295398" y="2914650"/>
            <a:ext cx="8046720" cy="155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 Antiqua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body" idx="1"/>
          </p:nvPr>
        </p:nvSpPr>
        <p:spPr>
          <a:xfrm>
            <a:off x="1295398" y="4589463"/>
            <a:ext cx="8046718" cy="1011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2000"/>
              <a:buNone/>
              <a:defRPr sz="2000">
                <a:solidFill>
                  <a:srgbClr val="999999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99999"/>
              </a:buClr>
              <a:buSzPts val="1800"/>
              <a:buNone/>
              <a:defRPr sz="1800">
                <a:solidFill>
                  <a:srgbClr val="999999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99999"/>
              </a:buClr>
              <a:buSzPts val="1600"/>
              <a:buNone/>
              <a:defRPr sz="1600">
                <a:solidFill>
                  <a:srgbClr val="999999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99999"/>
              </a:buClr>
              <a:buSzPts val="1600"/>
              <a:buNone/>
              <a:defRPr sz="1600">
                <a:solidFill>
                  <a:srgbClr val="999999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99999"/>
              </a:buClr>
              <a:buSzPts val="1600"/>
              <a:buNone/>
              <a:defRPr sz="1600">
                <a:solidFill>
                  <a:srgbClr val="999999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99999"/>
              </a:buClr>
              <a:buSzPts val="1600"/>
              <a:buNone/>
              <a:defRPr sz="1600">
                <a:solidFill>
                  <a:srgbClr val="999999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99999"/>
              </a:buClr>
              <a:buSzPts val="1600"/>
              <a:buNone/>
              <a:defRPr sz="1600">
                <a:solidFill>
                  <a:srgbClr val="999999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99999"/>
              </a:buClr>
              <a:buSzPts val="1600"/>
              <a:buNone/>
              <a:defRPr sz="1600">
                <a:solidFill>
                  <a:srgbClr val="99999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body" idx="1"/>
          </p:nvPr>
        </p:nvSpPr>
        <p:spPr>
          <a:xfrm>
            <a:off x="1295400" y="1828800"/>
            <a:ext cx="4572000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6324600" y="1828799"/>
            <a:ext cx="4572000" cy="4343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ftr" idx="11"/>
          </p:nvPr>
        </p:nvSpPr>
        <p:spPr>
          <a:xfrm>
            <a:off x="1295399" y="6374999"/>
            <a:ext cx="624320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dt" idx="10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ldNum" idx="12"/>
          </p:nvPr>
        </p:nvSpPr>
        <p:spPr>
          <a:xfrm>
            <a:off x="9525000" y="6374999"/>
            <a:ext cx="1371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>
  <p:cSld name="Сравнение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body" idx="1"/>
          </p:nvPr>
        </p:nvSpPr>
        <p:spPr>
          <a:xfrm>
            <a:off x="1295400" y="1828800"/>
            <a:ext cx="4572000" cy="850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 b="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body" idx="2"/>
          </p:nvPr>
        </p:nvSpPr>
        <p:spPr>
          <a:xfrm>
            <a:off x="1295400" y="2705100"/>
            <a:ext cx="4572000" cy="3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body" idx="3"/>
          </p:nvPr>
        </p:nvSpPr>
        <p:spPr>
          <a:xfrm>
            <a:off x="6324600" y="1828800"/>
            <a:ext cx="4572000" cy="847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 b="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body" idx="4"/>
          </p:nvPr>
        </p:nvSpPr>
        <p:spPr>
          <a:xfrm>
            <a:off x="6324600" y="2705100"/>
            <a:ext cx="4572000" cy="3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ftr" idx="11"/>
          </p:nvPr>
        </p:nvSpPr>
        <p:spPr>
          <a:xfrm>
            <a:off x="1295399" y="6374999"/>
            <a:ext cx="624320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dt" idx="10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sldNum" idx="12"/>
          </p:nvPr>
        </p:nvSpPr>
        <p:spPr>
          <a:xfrm>
            <a:off x="9525000" y="6374999"/>
            <a:ext cx="1371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 txBox="1"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ftr" idx="11"/>
          </p:nvPr>
        </p:nvSpPr>
        <p:spPr>
          <a:xfrm>
            <a:off x="1295399" y="6374999"/>
            <a:ext cx="624320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dt" idx="10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sldNum" idx="12"/>
          </p:nvPr>
        </p:nvSpPr>
        <p:spPr>
          <a:xfrm>
            <a:off x="9525000" y="6374999"/>
            <a:ext cx="1371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2"/>
          <p:cNvSpPr txBox="1"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 Antiqu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2"/>
          </p:nvPr>
        </p:nvSpPr>
        <p:spPr>
          <a:xfrm>
            <a:off x="4724400" y="1828801"/>
            <a:ext cx="6172200" cy="4343400"/>
          </a:xfrm>
          <a:prstGeom prst="rect">
            <a:avLst/>
          </a:prstGeom>
          <a:noFill/>
          <a:ln>
            <a:noFill/>
          </a:ln>
        </p:spPr>
      </p:sp>
      <p:sp>
        <p:nvSpPr>
          <p:cNvPr id="89" name="Google Shape;89;p12"/>
          <p:cNvSpPr txBox="1">
            <a:spLocks noGrp="1"/>
          </p:cNvSpPr>
          <p:nvPr>
            <p:ph type="body" idx="1"/>
          </p:nvPr>
        </p:nvSpPr>
        <p:spPr>
          <a:xfrm>
            <a:off x="1295400" y="1828800"/>
            <a:ext cx="3017520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ftr" idx="11"/>
          </p:nvPr>
        </p:nvSpPr>
        <p:spPr>
          <a:xfrm>
            <a:off x="1295399" y="6374999"/>
            <a:ext cx="624320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dt" idx="10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sldNum" idx="12"/>
          </p:nvPr>
        </p:nvSpPr>
        <p:spPr>
          <a:xfrm>
            <a:off x="9525000" y="6374999"/>
            <a:ext cx="1371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4"/>
          <p:cNvSpPr txBox="1"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4"/>
          <p:cNvSpPr txBox="1">
            <a:spLocks noGrp="1"/>
          </p:cNvSpPr>
          <p:nvPr>
            <p:ph type="body" idx="1"/>
          </p:nvPr>
        </p:nvSpPr>
        <p:spPr>
          <a:xfrm rot="5400000">
            <a:off x="3924300" y="-800100"/>
            <a:ext cx="4343400" cy="9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14"/>
          <p:cNvSpPr txBox="1">
            <a:spLocks noGrp="1"/>
          </p:cNvSpPr>
          <p:nvPr>
            <p:ph type="ftr" idx="11"/>
          </p:nvPr>
        </p:nvSpPr>
        <p:spPr>
          <a:xfrm>
            <a:off x="1295399" y="6374999"/>
            <a:ext cx="624320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4"/>
          <p:cNvSpPr txBox="1">
            <a:spLocks noGrp="1"/>
          </p:cNvSpPr>
          <p:nvPr>
            <p:ph type="dt" idx="10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4"/>
          <p:cNvSpPr txBox="1">
            <a:spLocks noGrp="1"/>
          </p:cNvSpPr>
          <p:nvPr>
            <p:ph type="sldNum" idx="12"/>
          </p:nvPr>
        </p:nvSpPr>
        <p:spPr>
          <a:xfrm>
            <a:off x="9525000" y="6374999"/>
            <a:ext cx="1371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0"/>
            <a:ext cx="12192000" cy="1371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0" y="1371600"/>
            <a:ext cx="12192000" cy="821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2" name="Google Shape;12;p1"/>
          <p:cNvSpPr/>
          <p:nvPr/>
        </p:nvSpPr>
        <p:spPr>
          <a:xfrm>
            <a:off x="0" y="1443006"/>
            <a:ext cx="12192000" cy="821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3" name="Google Shape;13;p1"/>
          <p:cNvSpPr txBox="1"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 Antiqua"/>
              <a:buNone/>
              <a:defRPr sz="3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body" idx="1"/>
          </p:nvPr>
        </p:nvSpPr>
        <p:spPr>
          <a:xfrm>
            <a:off x="1295400" y="1828800"/>
            <a:ext cx="9601200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ftr" idx="11"/>
          </p:nvPr>
        </p:nvSpPr>
        <p:spPr>
          <a:xfrm>
            <a:off x="1295399" y="6374999"/>
            <a:ext cx="6243203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dt" idx="10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7" name="Google Shape;17;p1"/>
          <p:cNvSpPr txBox="1">
            <a:spLocks noGrp="1"/>
          </p:cNvSpPr>
          <p:nvPr>
            <p:ph type="sldNum" idx="12"/>
          </p:nvPr>
        </p:nvSpPr>
        <p:spPr>
          <a:xfrm>
            <a:off x="9525000" y="6374999"/>
            <a:ext cx="1371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0" r:id="rId9"/>
    <p:sldLayoutId id="2147483661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6"/>
          <p:cNvSpPr txBox="1">
            <a:spLocks noGrp="1"/>
          </p:cNvSpPr>
          <p:nvPr>
            <p:ph type="ctrTitle"/>
          </p:nvPr>
        </p:nvSpPr>
        <p:spPr>
          <a:xfrm>
            <a:off x="770467" y="943897"/>
            <a:ext cx="5645574" cy="4339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 algn="ctr">
              <a:buClr>
                <a:srgbClr val="002060"/>
              </a:buClr>
              <a:buSzPct val="100000"/>
            </a:pPr>
            <a:r>
              <a:rPr lang="uk-UA" dirty="0">
                <a:solidFill>
                  <a:srgbClr val="002060"/>
                </a:solidFill>
              </a:rPr>
              <a:t>Психологічна підтримка учасників освітнього процесу під час воєнного стану </a:t>
            </a:r>
            <a:br>
              <a:rPr lang="uk-UA" dirty="0">
                <a:solidFill>
                  <a:srgbClr val="002060"/>
                </a:solidFill>
              </a:rPr>
            </a:br>
            <a:br>
              <a:rPr lang="uk-UA" dirty="0">
                <a:solidFill>
                  <a:srgbClr val="002060"/>
                </a:solidFill>
              </a:rPr>
            </a:br>
            <a:endParaRPr lang="uk-UA" dirty="0"/>
          </a:p>
        </p:txBody>
      </p:sp>
      <p:pic>
        <p:nvPicPr>
          <p:cNvPr id="6" name="Місце для зображення 5">
            <a:extLst>
              <a:ext uri="{FF2B5EF4-FFF2-40B4-BE49-F238E27FC236}">
                <a16:creationId xmlns:a16="http://schemas.microsoft.com/office/drawing/2014/main" id="{3C566C7E-0F72-4CE6-A2BD-FD8B9EF5933A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l="28087" r="28087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8"/>
          <p:cNvSpPr txBox="1">
            <a:spLocks noGrp="1"/>
          </p:cNvSpPr>
          <p:nvPr>
            <p:ph type="ctrTitle"/>
          </p:nvPr>
        </p:nvSpPr>
        <p:spPr>
          <a:xfrm>
            <a:off x="431800" y="1873583"/>
            <a:ext cx="5984241" cy="380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182880" lvl="0">
              <a:buClr>
                <a:srgbClr val="222222"/>
              </a:buClr>
              <a:buSzPct val="100000"/>
            </a:pPr>
            <a:r>
              <a:rPr lang="uk-UA" dirty="0"/>
              <a:t>Ваше головне завдання – створити на своїх </a:t>
            </a:r>
            <a:r>
              <a:rPr lang="uk-UA" dirty="0" err="1"/>
              <a:t>уроках</a:t>
            </a:r>
            <a:r>
              <a:rPr lang="uk-UA" dirty="0"/>
              <a:t> довірливу і невимушену атмосферу поваги й взаємної підтримки, де учні не бояться ділитися своїми думками та емоціями. </a:t>
            </a:r>
            <a:endParaRPr dirty="0"/>
          </a:p>
        </p:txBody>
      </p:sp>
      <p:pic>
        <p:nvPicPr>
          <p:cNvPr id="142" name="Google Shape;142;p18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2246" r="12246"/>
          <a:stretch/>
        </p:blipFill>
        <p:spPr>
          <a:xfrm>
            <a:off x="6743703" y="0"/>
            <a:ext cx="544829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8"/>
          <p:cNvSpPr txBox="1">
            <a:spLocks noGrp="1"/>
          </p:cNvSpPr>
          <p:nvPr>
            <p:ph type="subTitle" idx="1"/>
          </p:nvPr>
        </p:nvSpPr>
        <p:spPr>
          <a:xfrm>
            <a:off x="220135" y="372534"/>
            <a:ext cx="5120640" cy="1083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None/>
            </a:pPr>
            <a:r>
              <a:rPr lang="uk-UA" sz="4000" dirty="0">
                <a:solidFill>
                  <a:srgbClr val="002060"/>
                </a:solidFill>
              </a:rPr>
              <a:t>Підтримка учнів</a:t>
            </a:r>
            <a:endParaRPr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3B3A2D-BB4C-4FF3-8D1D-B4F372FC6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Як проводити </a:t>
            </a:r>
            <a:r>
              <a:rPr lang="uk-UA" dirty="0" err="1"/>
              <a:t>уроки</a:t>
            </a:r>
            <a:r>
              <a:rPr lang="uk-UA" dirty="0"/>
              <a:t> під час війни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6FF6087-B255-4F97-A702-8DBE48FAA3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uk-UA" sz="7200" dirty="0"/>
              <a:t>Чуйність + вимогливість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0E4D8D2-050F-42A3-8854-976B96912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9800" y="1828800"/>
            <a:ext cx="50292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0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562FA-A79A-41D2-B930-E9086F39F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НА УРОЦІ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49CEC2F-64F1-42AB-98B5-D52B94C005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sz="3200" dirty="0"/>
              <a:t>Правила поведінки і реагування</a:t>
            </a:r>
          </a:p>
          <a:p>
            <a:r>
              <a:rPr lang="uk-UA" sz="3200" dirty="0"/>
              <a:t>Лімітований час (10хв) на  « а поговорити»</a:t>
            </a:r>
          </a:p>
          <a:p>
            <a:r>
              <a:rPr lang="uk-UA" sz="3200" dirty="0"/>
              <a:t>Розмова вчителя про єдність і різність умов</a:t>
            </a:r>
          </a:p>
          <a:p>
            <a:r>
              <a:rPr lang="uk-UA" sz="3200" dirty="0"/>
              <a:t>Прохання бути з увімкненими віконечками</a:t>
            </a:r>
          </a:p>
          <a:p>
            <a:r>
              <a:rPr lang="uk-UA" sz="3200" dirty="0"/>
              <a:t>Емоційне налаштування учнів </a:t>
            </a:r>
          </a:p>
          <a:p>
            <a:r>
              <a:rPr lang="uk-UA" sz="3200" dirty="0"/>
              <a:t>Регулярні вправи на емоційну саморегуляції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F565CD4-DE96-4BEC-A051-D8A88C429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1505" y="19593"/>
            <a:ext cx="2777050" cy="264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06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05C4D5E-DC76-4E0B-B94A-0C6199ACD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dirty="0" err="1"/>
              <a:t>Візуали</a:t>
            </a:r>
            <a:r>
              <a:rPr lang="uk-UA" sz="4000" b="1" dirty="0"/>
              <a:t>, </a:t>
            </a:r>
            <a:r>
              <a:rPr lang="uk-UA" sz="4000" b="1" dirty="0" err="1"/>
              <a:t>аудіали</a:t>
            </a:r>
            <a:r>
              <a:rPr lang="uk-UA" sz="4000" b="1" dirty="0"/>
              <a:t>, </a:t>
            </a:r>
            <a:r>
              <a:rPr lang="uk-UA" sz="4000" b="1" dirty="0" err="1"/>
              <a:t>кінестетики</a:t>
            </a:r>
            <a:endParaRPr lang="uk-UA" sz="4000" b="1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8E34946-5A45-4B7E-A8B4-746AE78CD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9118" y="77017"/>
            <a:ext cx="2429933" cy="2429933"/>
          </a:xfrm>
          <a:prstGeom prst="rect">
            <a:avLst/>
          </a:prstGeom>
        </p:spPr>
      </p:pic>
      <p:sp>
        <p:nvSpPr>
          <p:cNvPr id="8" name="Місце для тексту 7">
            <a:extLst>
              <a:ext uri="{FF2B5EF4-FFF2-40B4-BE49-F238E27FC236}">
                <a16:creationId xmlns:a16="http://schemas.microsoft.com/office/drawing/2014/main" id="{6387E340-BA07-4F5B-9058-D5D8D9832B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2616200" cy="4343400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9" name="Місце для тексту 8">
            <a:extLst>
              <a:ext uri="{FF2B5EF4-FFF2-40B4-BE49-F238E27FC236}">
                <a16:creationId xmlns:a16="http://schemas.microsoft.com/office/drawing/2014/main" id="{6CF8F4F3-FF08-4876-87C1-F969E907F3EE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109085" y="1828799"/>
            <a:ext cx="7967827" cy="4952184"/>
          </a:xfrm>
        </p:spPr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uk-UA" dirty="0"/>
              <a:t>1.Що мої учні сьогодні побачать?</a:t>
            </a:r>
          </a:p>
          <a:p>
            <a:r>
              <a:rPr lang="uk-UA" dirty="0"/>
              <a:t>Зовнішній вигляд вчителя, очі, презентацію, відео…</a:t>
            </a:r>
          </a:p>
          <a:p>
            <a:r>
              <a:rPr lang="uk-UA" dirty="0"/>
              <a:t>2. Що і про що моїм учням варто чути?</a:t>
            </a:r>
          </a:p>
          <a:p>
            <a:r>
              <a:rPr lang="uk-UA" dirty="0"/>
              <a:t>Як звучить мій голос, слова підтримки, цікава інформація</a:t>
            </a:r>
            <a:r>
              <a:rPr lang="en-US" dirty="0"/>
              <a:t> </a:t>
            </a:r>
            <a:r>
              <a:rPr lang="ru-RU" dirty="0"/>
              <a:t>не </a:t>
            </a:r>
            <a:r>
              <a:rPr lang="uk-UA" dirty="0"/>
              <a:t>обговорювати </a:t>
            </a:r>
            <a:r>
              <a:rPr lang="ru-RU" dirty="0" err="1"/>
              <a:t>вчителям</a:t>
            </a:r>
            <a:r>
              <a:rPr lang="ru-RU" dirty="0"/>
              <a:t> на онлайн-уроках  </a:t>
            </a:r>
            <a:r>
              <a:rPr lang="ru-RU" dirty="0" err="1"/>
              <a:t>переживання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 та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пережитий</a:t>
            </a:r>
            <a:r>
              <a:rPr lang="ru-RU" dirty="0"/>
              <a:t> </a:t>
            </a:r>
            <a:r>
              <a:rPr lang="ru-RU" dirty="0" err="1"/>
              <a:t>досвід</a:t>
            </a:r>
            <a:r>
              <a:rPr lang="ru-RU" dirty="0"/>
              <a:t>, </a:t>
            </a:r>
            <a:r>
              <a:rPr lang="ru-RU" dirty="0" err="1"/>
              <a:t>пов'язаний</a:t>
            </a:r>
            <a:r>
              <a:rPr lang="ru-RU" dirty="0"/>
              <a:t> з  </a:t>
            </a:r>
            <a:r>
              <a:rPr lang="ru-RU" dirty="0" err="1"/>
              <a:t>воєнними</a:t>
            </a:r>
            <a:r>
              <a:rPr lang="ru-RU" dirty="0"/>
              <a:t> </a:t>
            </a:r>
            <a:r>
              <a:rPr lang="ru-RU" dirty="0" err="1"/>
              <a:t>подіями</a:t>
            </a:r>
            <a:r>
              <a:rPr lang="ru-RU" dirty="0"/>
              <a:t>.</a:t>
            </a:r>
          </a:p>
          <a:p>
            <a:r>
              <a:rPr lang="uk-UA" dirty="0"/>
              <a:t>3. Які відчуття, емоції варто прийняти, перетворити, подарувати? </a:t>
            </a:r>
            <a:r>
              <a:rPr lang="ru-RU" dirty="0"/>
              <a:t>«Я </a:t>
            </a:r>
            <a:r>
              <a:rPr lang="ru-RU" dirty="0" err="1"/>
              <a:t>розумію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тобі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(є)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важко</a:t>
            </a:r>
            <a:r>
              <a:rPr lang="ru-RU" dirty="0"/>
              <a:t>», «Я </a:t>
            </a:r>
            <a:r>
              <a:rPr lang="ru-RU" dirty="0" err="1"/>
              <a:t>бачу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ти</a:t>
            </a:r>
            <a:r>
              <a:rPr lang="ru-RU" dirty="0"/>
              <a:t> </a:t>
            </a:r>
            <a:r>
              <a:rPr lang="ru-RU" dirty="0" err="1"/>
              <a:t>хвилюєшся</a:t>
            </a:r>
            <a:r>
              <a:rPr lang="ru-RU" dirty="0"/>
              <a:t> за батька,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захищає</a:t>
            </a:r>
            <a:r>
              <a:rPr lang="ru-RU" dirty="0"/>
              <a:t> нашу </a:t>
            </a:r>
            <a:r>
              <a:rPr lang="ru-RU" dirty="0" err="1"/>
              <a:t>країну</a:t>
            </a:r>
            <a:r>
              <a:rPr lang="ru-RU" dirty="0"/>
              <a:t>»…</a:t>
            </a:r>
          </a:p>
          <a:p>
            <a:pPr marL="114300" indent="0">
              <a:buNone/>
            </a:pPr>
            <a:r>
              <a:rPr lang="uk-UA" dirty="0"/>
              <a:t>    Плед, чай, обійми себе</a:t>
            </a:r>
          </a:p>
          <a:p>
            <a:endParaRPr lang="uk-UA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A24A8BA-57A4-434A-91A5-BCDB5FF08A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87" y="1828799"/>
            <a:ext cx="3993998" cy="282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46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B85D8F-5DF2-4058-AEB7-70BFA7267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400" b="1" dirty="0"/>
              <a:t>Супер-сила в кожному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446E6F0-64ED-4ED6-BCFF-0609E380A7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sz="4400" b="1" dirty="0"/>
              <a:t>Я навчаюся= я захищаю свою країну</a:t>
            </a:r>
          </a:p>
          <a:p>
            <a:r>
              <a:rPr lang="uk-UA" sz="4400" b="1" dirty="0"/>
              <a:t>Я несу відповідальність за те, якою буде моя країна у майбутньому</a:t>
            </a:r>
          </a:p>
          <a:p>
            <a:r>
              <a:rPr lang="uk-UA" sz="4400" b="1" dirty="0"/>
              <a:t>Я справляюся</a:t>
            </a:r>
          </a:p>
          <a:p>
            <a:r>
              <a:rPr lang="uk-UA" sz="4400" b="1" dirty="0"/>
              <a:t>Я обираю стійкість</a:t>
            </a:r>
          </a:p>
          <a:p>
            <a:r>
              <a:rPr lang="uk-UA" sz="4400" b="1" dirty="0"/>
              <a:t>Єднаємося! Ми здатні вистояти, перемогти!</a:t>
            </a:r>
          </a:p>
          <a:p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F119819-07E9-46A5-AD8F-F8FD9A06F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8875" y="4714875"/>
            <a:ext cx="2143125" cy="214312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5637" y="0"/>
            <a:ext cx="2646363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006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DB5586-0668-43D8-94EC-25E67081D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Заборонено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75BD5C6-9179-473C-8F79-2FEF60BA99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Знецінювати</a:t>
            </a:r>
          </a:p>
          <a:p>
            <a:r>
              <a:rPr lang="uk-UA" dirty="0"/>
              <a:t>Фраза «скоро війна закінчиться»</a:t>
            </a:r>
            <a:r>
              <a:rPr lang="ru-RU" dirty="0"/>
              <a:t> </a:t>
            </a:r>
            <a:r>
              <a:rPr lang="ru-RU" dirty="0" err="1"/>
              <a:t>Фрази</a:t>
            </a:r>
            <a:r>
              <a:rPr lang="ru-RU" dirty="0"/>
              <a:t>: «Не </a:t>
            </a:r>
            <a:r>
              <a:rPr lang="ru-RU" dirty="0" err="1"/>
              <a:t>бійся</a:t>
            </a:r>
            <a:r>
              <a:rPr lang="ru-RU" dirty="0"/>
              <a:t>», «</a:t>
            </a:r>
            <a:r>
              <a:rPr lang="ru-RU" dirty="0" err="1"/>
              <a:t>Нічого</a:t>
            </a:r>
            <a:r>
              <a:rPr lang="ru-RU" dirty="0"/>
              <a:t> страшного не </a:t>
            </a:r>
            <a:r>
              <a:rPr lang="ru-RU" dirty="0" err="1"/>
              <a:t>сталося</a:t>
            </a:r>
            <a:r>
              <a:rPr lang="ru-RU" dirty="0"/>
              <a:t>», «Все добре» </a:t>
            </a:r>
            <a:endParaRPr lang="uk-UA" dirty="0"/>
          </a:p>
          <a:p>
            <a:r>
              <a:rPr lang="uk-UA" dirty="0"/>
              <a:t>Коментарі « я ж тобі казала, а ти не зробив…»</a:t>
            </a:r>
          </a:p>
          <a:p>
            <a:r>
              <a:rPr lang="uk-UA" dirty="0"/>
              <a:t>Припини плакати</a:t>
            </a:r>
          </a:p>
        </p:txBody>
      </p:sp>
      <p:cxnSp>
        <p:nvCxnSpPr>
          <p:cNvPr id="6" name="Пряма сполучна лінія 5">
            <a:extLst>
              <a:ext uri="{FF2B5EF4-FFF2-40B4-BE49-F238E27FC236}">
                <a16:creationId xmlns:a16="http://schemas.microsoft.com/office/drawing/2014/main" id="{02081EBE-B0C6-4EC5-A250-3F74DB1E6FF2}"/>
              </a:ext>
            </a:extLst>
          </p:cNvPr>
          <p:cNvCxnSpPr/>
          <p:nvPr/>
        </p:nvCxnSpPr>
        <p:spPr>
          <a:xfrm>
            <a:off x="2614863" y="1953088"/>
            <a:ext cx="4700337" cy="34330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 сполучна лінія 7">
            <a:extLst>
              <a:ext uri="{FF2B5EF4-FFF2-40B4-BE49-F238E27FC236}">
                <a16:creationId xmlns:a16="http://schemas.microsoft.com/office/drawing/2014/main" id="{24033B4B-5AB4-4675-9640-8DC7A85CF678}"/>
              </a:ext>
            </a:extLst>
          </p:cNvPr>
          <p:cNvCxnSpPr/>
          <p:nvPr/>
        </p:nvCxnSpPr>
        <p:spPr>
          <a:xfrm flipH="1">
            <a:off x="3023936" y="1757779"/>
            <a:ext cx="3882190" cy="34811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1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159149-9AF8-4004-BBB5-2A9C58E5C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30EE9D3-6CFB-4C9D-961D-E1F9A9A62C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800" dirty="0" err="1"/>
              <a:t>Навчання</a:t>
            </a:r>
            <a:r>
              <a:rPr lang="ru-RU" sz="2800" dirty="0"/>
              <a:t> у </a:t>
            </a:r>
            <a:r>
              <a:rPr lang="ru-RU" sz="2800" dirty="0" err="1"/>
              <a:t>такий</a:t>
            </a:r>
            <a:r>
              <a:rPr lang="ru-RU" sz="2800" dirty="0"/>
              <a:t> </a:t>
            </a:r>
            <a:r>
              <a:rPr lang="ru-RU" sz="2800" dirty="0" err="1"/>
              <a:t>складний</a:t>
            </a:r>
            <a:r>
              <a:rPr lang="ru-RU" sz="2800" dirty="0"/>
              <a:t> час – </a:t>
            </a:r>
            <a:r>
              <a:rPr lang="ru-RU" sz="2800" dirty="0" err="1"/>
              <a:t>це</a:t>
            </a:r>
            <a:r>
              <a:rPr lang="ru-RU" sz="2800" dirty="0"/>
              <a:t> </a:t>
            </a:r>
            <a:r>
              <a:rPr lang="ru-RU" sz="2800" dirty="0" err="1"/>
              <a:t>новий</a:t>
            </a:r>
            <a:r>
              <a:rPr lang="ru-RU" sz="2800" dirty="0"/>
              <a:t> </a:t>
            </a:r>
            <a:r>
              <a:rPr lang="ru-RU" sz="2800" dirty="0" err="1"/>
              <a:t>виклик</a:t>
            </a:r>
            <a:r>
              <a:rPr lang="ru-RU" sz="2800" dirty="0"/>
              <a:t> для </a:t>
            </a:r>
            <a:r>
              <a:rPr lang="ru-RU" sz="2800" dirty="0" err="1"/>
              <a:t>педагогів</a:t>
            </a:r>
            <a:r>
              <a:rPr lang="ru-RU" sz="2800" dirty="0"/>
              <a:t>, але знайте, </a:t>
            </a:r>
            <a:r>
              <a:rPr lang="ru-RU" sz="2800" dirty="0" err="1"/>
              <a:t>що</a:t>
            </a:r>
            <a:r>
              <a:rPr lang="ru-RU" sz="2800" dirty="0"/>
              <a:t> ваша </a:t>
            </a:r>
            <a:r>
              <a:rPr lang="ru-RU" sz="2800" dirty="0" err="1"/>
              <a:t>безумовна</a:t>
            </a:r>
            <a:r>
              <a:rPr lang="ru-RU" sz="2800" dirty="0"/>
              <a:t> </a:t>
            </a:r>
            <a:r>
              <a:rPr lang="ru-RU" sz="2800" dirty="0" err="1"/>
              <a:t>любов</a:t>
            </a:r>
            <a:r>
              <a:rPr lang="ru-RU" sz="2800" dirty="0"/>
              <a:t> до </a:t>
            </a:r>
            <a:r>
              <a:rPr lang="ru-RU" sz="2800" dirty="0" err="1"/>
              <a:t>дітей</a:t>
            </a:r>
            <a:r>
              <a:rPr lang="ru-RU" sz="2800" dirty="0"/>
              <a:t>, </a:t>
            </a:r>
            <a:r>
              <a:rPr lang="ru-RU" sz="2800" dirty="0" err="1"/>
              <a:t>підтримка</a:t>
            </a:r>
            <a:r>
              <a:rPr lang="ru-RU" sz="2800" dirty="0"/>
              <a:t> </a:t>
            </a:r>
            <a:r>
              <a:rPr lang="ru-RU" sz="2800" dirty="0" err="1"/>
              <a:t>допоможе</a:t>
            </a:r>
            <a:r>
              <a:rPr lang="ru-RU" sz="2800" dirty="0"/>
              <a:t> </a:t>
            </a:r>
            <a:r>
              <a:rPr lang="ru-RU" sz="2800" dirty="0" err="1"/>
              <a:t>їм</a:t>
            </a:r>
            <a:r>
              <a:rPr lang="ru-RU" sz="2800" dirty="0"/>
              <a:t> </a:t>
            </a:r>
            <a:r>
              <a:rPr lang="ru-RU" sz="2800" dirty="0" err="1"/>
              <a:t>стабілізувати</a:t>
            </a:r>
            <a:r>
              <a:rPr lang="ru-RU" sz="2800" dirty="0"/>
              <a:t> </a:t>
            </a:r>
            <a:r>
              <a:rPr lang="ru-RU" sz="2800" dirty="0" err="1"/>
              <a:t>психологічний</a:t>
            </a:r>
            <a:r>
              <a:rPr lang="ru-RU" sz="2800" dirty="0"/>
              <a:t> стан. </a:t>
            </a:r>
            <a:r>
              <a:rPr lang="ru-RU" sz="2800" dirty="0" err="1"/>
              <a:t>Пам’ятайте</a:t>
            </a:r>
            <a:r>
              <a:rPr lang="ru-RU" sz="2800" dirty="0"/>
              <a:t>, педагог – не психолог, тому </a:t>
            </a:r>
            <a:r>
              <a:rPr lang="ru-RU" sz="2800" dirty="0" err="1"/>
              <a:t>якщо</a:t>
            </a:r>
            <a:r>
              <a:rPr lang="ru-RU" sz="2800" dirty="0"/>
              <a:t> </a:t>
            </a:r>
            <a:r>
              <a:rPr lang="ru-RU" sz="2800" dirty="0" err="1"/>
              <a:t>ви</a:t>
            </a:r>
            <a:r>
              <a:rPr lang="ru-RU" sz="2800" dirty="0"/>
              <a:t> </a:t>
            </a:r>
            <a:r>
              <a:rPr lang="ru-RU" sz="2800" dirty="0" err="1"/>
              <a:t>побачили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ваш </a:t>
            </a:r>
            <a:r>
              <a:rPr lang="ru-RU" sz="2800" dirty="0" err="1"/>
              <a:t>учень</a:t>
            </a:r>
            <a:r>
              <a:rPr lang="ru-RU" sz="2800" dirty="0"/>
              <a:t> </a:t>
            </a:r>
            <a:r>
              <a:rPr lang="ru-RU" sz="2800" dirty="0" err="1"/>
              <a:t>надто</a:t>
            </a:r>
            <a:r>
              <a:rPr lang="ru-RU" sz="2800" dirty="0"/>
              <a:t> </a:t>
            </a:r>
            <a:r>
              <a:rPr lang="ru-RU" sz="2800" dirty="0" err="1"/>
              <a:t>тривожний</a:t>
            </a:r>
            <a:r>
              <a:rPr lang="ru-RU" sz="2800" dirty="0"/>
              <a:t>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агресивний</a:t>
            </a:r>
            <a:r>
              <a:rPr lang="ru-RU" sz="2800" dirty="0"/>
              <a:t>, </a:t>
            </a:r>
            <a:r>
              <a:rPr lang="ru-RU" sz="2800" dirty="0" err="1"/>
              <a:t>одразу</a:t>
            </a:r>
            <a:r>
              <a:rPr lang="ru-RU" sz="2800" dirty="0"/>
              <a:t> </a:t>
            </a:r>
            <a:r>
              <a:rPr lang="ru-RU" sz="2800" dirty="0" err="1"/>
              <a:t>зверніться</a:t>
            </a:r>
            <a:r>
              <a:rPr lang="ru-RU" sz="2800" dirty="0"/>
              <a:t> до психолога закладу для </a:t>
            </a:r>
            <a:r>
              <a:rPr lang="ru-RU" sz="2800" dirty="0" err="1"/>
              <a:t>подальшої</a:t>
            </a:r>
            <a:r>
              <a:rPr lang="ru-RU" sz="2800" dirty="0"/>
              <a:t> </a:t>
            </a:r>
            <a:r>
              <a:rPr lang="ru-RU" sz="2800" dirty="0" err="1"/>
              <a:t>психологічної</a:t>
            </a:r>
            <a:r>
              <a:rPr lang="ru-RU" sz="2800" dirty="0"/>
              <a:t> </a:t>
            </a:r>
            <a:r>
              <a:rPr lang="ru-RU" sz="2800" dirty="0" err="1"/>
              <a:t>підтримки</a:t>
            </a:r>
            <a:r>
              <a:rPr lang="ru-RU" sz="2800" dirty="0"/>
              <a:t>.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174342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7008E6-0992-4B53-AC34-D22823BDE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err="1"/>
              <a:t>Домашне</a:t>
            </a:r>
            <a:r>
              <a:rPr lang="uk-UA" sz="4000" dirty="0"/>
              <a:t> завдання для вчителя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3A2024F-A3CA-4A03-9381-74E473F829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uk-UA" sz="6000" dirty="0"/>
              <a:t>Три «дякую» собі після уроку</a:t>
            </a:r>
          </a:p>
          <a:p>
            <a:pPr marL="114300" indent="0">
              <a:buNone/>
            </a:pPr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017" y="3563612"/>
            <a:ext cx="3312732" cy="2160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4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E66FF8-1D70-4433-B981-23DFCE744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Вправи на емоційну саморегуляцію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EE13014-572E-4E3A-8E2C-15029C45ED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dirty="0" err="1"/>
              <a:t>Вправи</a:t>
            </a:r>
            <a:r>
              <a:rPr lang="ru-RU" dirty="0"/>
              <a:t> на </a:t>
            </a:r>
            <a:r>
              <a:rPr lang="ru-RU" dirty="0" err="1"/>
              <a:t>дихання</a:t>
            </a:r>
            <a:endParaRPr lang="en-US" dirty="0"/>
          </a:p>
        </p:txBody>
      </p:sp>
      <p:sp>
        <p:nvSpPr>
          <p:cNvPr id="7" name="Місце для тексту 6">
            <a:extLst>
              <a:ext uri="{FF2B5EF4-FFF2-40B4-BE49-F238E27FC236}">
                <a16:creationId xmlns:a16="http://schemas.microsoft.com/office/drawing/2014/main" id="{D0029194-8DF3-46A7-810F-EC7C9E4C6B7F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uk-UA" dirty="0"/>
              <a:t>Квадратне дихання 4х4х4х4</a:t>
            </a:r>
          </a:p>
          <a:p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2538F1C-66C1-4755-8AFF-7323C39A1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0613" y="2873121"/>
            <a:ext cx="4423208" cy="383589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512D203-B518-4A70-B330-CA3F586D6D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538" y="2497832"/>
            <a:ext cx="4962617" cy="421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97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9C1342E-E8FD-47EE-8230-9678DFF16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Зняття</a:t>
            </a:r>
            <a:r>
              <a:rPr lang="ru-RU" dirty="0"/>
              <a:t> </a:t>
            </a:r>
            <a:r>
              <a:rPr lang="ru-RU" dirty="0" err="1"/>
              <a:t>мязово</a:t>
            </a:r>
            <a:r>
              <a:rPr lang="uk-UA" dirty="0"/>
              <a:t>ї</a:t>
            </a:r>
            <a:r>
              <a:rPr lang="ru-RU" dirty="0"/>
              <a:t> </a:t>
            </a:r>
            <a:r>
              <a:rPr lang="ru-RU" dirty="0" err="1"/>
              <a:t>напруги</a:t>
            </a:r>
            <a:endParaRPr lang="uk-UA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980D6F1-61B0-4D07-B392-A23B7B457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209" y="1720637"/>
            <a:ext cx="4713191" cy="4708073"/>
          </a:xfrm>
          <a:prstGeom prst="rect">
            <a:avLst/>
          </a:prstGeom>
        </p:spPr>
      </p:pic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A1E9DFC-C6DF-49CF-B12A-09991299A6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3278" y="1359678"/>
            <a:ext cx="4944122" cy="5243188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4A5D807-9CE2-4515-BE2F-649C2AA50F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5563" y="1359678"/>
            <a:ext cx="5281642" cy="5281642"/>
          </a:xfrm>
          <a:prstGeom prst="rect">
            <a:avLst/>
          </a:prstGeom>
        </p:spPr>
      </p:pic>
      <p:sp>
        <p:nvSpPr>
          <p:cNvPr id="6" name="Місце для тексту 5">
            <a:extLst>
              <a:ext uri="{FF2B5EF4-FFF2-40B4-BE49-F238E27FC236}">
                <a16:creationId xmlns:a16="http://schemas.microsoft.com/office/drawing/2014/main" id="{77577AD5-0AB8-4AEA-92D0-037CEB06988E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5130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3B94F81-251B-4A33-9809-08333B158D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4400" dirty="0" err="1"/>
              <a:t>Діти</a:t>
            </a:r>
            <a:r>
              <a:rPr lang="ru-RU" sz="4400" dirty="0"/>
              <a:t> все ж </a:t>
            </a:r>
            <a:r>
              <a:rPr lang="ru-RU" sz="4400" dirty="0" err="1"/>
              <a:t>сприймають</a:t>
            </a:r>
            <a:r>
              <a:rPr lang="ru-RU" sz="4400" dirty="0"/>
              <a:t> </a:t>
            </a:r>
            <a:r>
              <a:rPr lang="ru-RU" sz="4400" dirty="0" err="1"/>
              <a:t>небезпеку</a:t>
            </a:r>
            <a:r>
              <a:rPr lang="ru-RU" sz="4400" dirty="0"/>
              <a:t> і </a:t>
            </a:r>
            <a:r>
              <a:rPr lang="ru-RU" sz="4400" dirty="0" err="1"/>
              <a:t>світ</a:t>
            </a:r>
            <a:r>
              <a:rPr lang="ru-RU" sz="4400" dirty="0"/>
              <a:t> через призму </a:t>
            </a:r>
            <a:r>
              <a:rPr lang="ru-RU" sz="4400" dirty="0" err="1"/>
              <a:t>авторитетних</a:t>
            </a:r>
            <a:r>
              <a:rPr lang="ru-RU" sz="4400" dirty="0"/>
              <a:t> для них </a:t>
            </a:r>
            <a:r>
              <a:rPr lang="ru-RU" sz="4400" dirty="0" err="1"/>
              <a:t>дорослих</a:t>
            </a:r>
            <a:r>
              <a:rPr lang="ru-RU" sz="4400" dirty="0"/>
              <a:t>. А </a:t>
            </a:r>
            <a:r>
              <a:rPr lang="ru-RU" sz="4400" dirty="0" err="1"/>
              <a:t>це</a:t>
            </a:r>
            <a:r>
              <a:rPr lang="ru-RU" sz="4400" dirty="0"/>
              <a:t> батьки </a:t>
            </a:r>
            <a:r>
              <a:rPr lang="ru-RU" sz="4400" dirty="0" err="1"/>
              <a:t>насамперед</a:t>
            </a:r>
            <a:r>
              <a:rPr lang="ru-RU" sz="4400" dirty="0"/>
              <a:t> і у другу </a:t>
            </a:r>
            <a:r>
              <a:rPr lang="ru-RU" sz="4400" dirty="0" err="1"/>
              <a:t>чергу</a:t>
            </a:r>
            <a:r>
              <a:rPr lang="ru-RU" sz="4400" dirty="0"/>
              <a:t> — </a:t>
            </a:r>
            <a:r>
              <a:rPr lang="ru-RU" sz="4400" dirty="0" err="1"/>
              <a:t>вчителі</a:t>
            </a:r>
            <a:r>
              <a:rPr lang="ru-RU" sz="4400" dirty="0"/>
              <a:t>. </a:t>
            </a:r>
            <a:endParaRPr lang="en-US" sz="4400" dirty="0"/>
          </a:p>
          <a:p>
            <a:r>
              <a:rPr lang="ru-RU" sz="4400" dirty="0" err="1"/>
              <a:t>Сьогоднішнім</a:t>
            </a:r>
            <a:r>
              <a:rPr lang="ru-RU" sz="4400" dirty="0"/>
              <a:t> </a:t>
            </a:r>
            <a:r>
              <a:rPr lang="ru-RU" sz="4400" dirty="0" err="1"/>
              <a:t>вчителям</a:t>
            </a:r>
            <a:r>
              <a:rPr lang="ru-RU" sz="4400" dirty="0"/>
              <a:t> </a:t>
            </a:r>
            <a:r>
              <a:rPr lang="ru-RU" sz="4400" dirty="0" err="1"/>
              <a:t>випала</a:t>
            </a:r>
            <a:r>
              <a:rPr lang="ru-RU" sz="4400" dirty="0"/>
              <a:t> непроста справа </a:t>
            </a:r>
            <a:r>
              <a:rPr lang="ru-RU" sz="4400" dirty="0" err="1"/>
              <a:t>працювати</a:t>
            </a:r>
            <a:r>
              <a:rPr lang="ru-RU" sz="4400" dirty="0"/>
              <a:t> з </a:t>
            </a:r>
            <a:r>
              <a:rPr lang="ru-RU" sz="4400" dirty="0" err="1"/>
              <a:t>дітьми</a:t>
            </a:r>
            <a:r>
              <a:rPr lang="ru-RU" sz="4400" dirty="0"/>
              <a:t> з </a:t>
            </a:r>
            <a:r>
              <a:rPr lang="ru-RU" sz="4400" dirty="0" err="1"/>
              <a:t>досвідом</a:t>
            </a:r>
            <a:r>
              <a:rPr lang="ru-RU" sz="4400" dirty="0"/>
              <a:t> </a:t>
            </a:r>
            <a:r>
              <a:rPr lang="ru-RU" sz="4400" dirty="0" err="1"/>
              <a:t>війни</a:t>
            </a:r>
            <a:r>
              <a:rPr lang="ru-RU" sz="4400" dirty="0"/>
              <a:t>, </a:t>
            </a:r>
            <a:r>
              <a:rPr lang="ru-RU" sz="4400" dirty="0" err="1"/>
              <a:t>працювати</a:t>
            </a:r>
            <a:r>
              <a:rPr lang="ru-RU" sz="4400" dirty="0"/>
              <a:t> </a:t>
            </a:r>
            <a:r>
              <a:rPr lang="ru-RU" sz="4400" dirty="0" err="1"/>
              <a:t>під</a:t>
            </a:r>
            <a:r>
              <a:rPr lang="ru-RU" sz="4400" dirty="0"/>
              <a:t> час </a:t>
            </a:r>
            <a:r>
              <a:rPr lang="ru-RU" sz="4400" dirty="0" err="1"/>
              <a:t>війни</a:t>
            </a:r>
            <a:r>
              <a:rPr lang="ru-RU" sz="4400" dirty="0"/>
              <a:t>, з </a:t>
            </a:r>
            <a:r>
              <a:rPr lang="ru-RU" sz="4400" dirty="0" err="1"/>
              <a:t>дітьми</a:t>
            </a:r>
            <a:r>
              <a:rPr lang="ru-RU" sz="4400" dirty="0"/>
              <a:t> </a:t>
            </a:r>
            <a:r>
              <a:rPr lang="ru-RU" sz="4400" dirty="0" err="1"/>
              <a:t>які</a:t>
            </a:r>
            <a:r>
              <a:rPr lang="ru-RU" sz="4400" dirty="0"/>
              <a:t> </a:t>
            </a:r>
            <a:r>
              <a:rPr lang="ru-RU" sz="4400" dirty="0" err="1"/>
              <a:t>знаходяться</a:t>
            </a:r>
            <a:r>
              <a:rPr lang="ru-RU" sz="4400" dirty="0"/>
              <a:t> в </a:t>
            </a:r>
            <a:r>
              <a:rPr lang="ru-RU" sz="4400" dirty="0" err="1"/>
              <a:t>дуже</a:t>
            </a:r>
            <a:r>
              <a:rPr lang="ru-RU" sz="4400" dirty="0"/>
              <a:t> </a:t>
            </a:r>
            <a:r>
              <a:rPr lang="ru-RU" sz="4400" dirty="0" err="1"/>
              <a:t>різних</a:t>
            </a:r>
            <a:r>
              <a:rPr lang="ru-RU" sz="4400" dirty="0"/>
              <a:t> </a:t>
            </a:r>
            <a:r>
              <a:rPr lang="ru-RU" sz="4400" dirty="0" err="1"/>
              <a:t>умовах</a:t>
            </a:r>
            <a:r>
              <a:rPr lang="ru-RU" sz="4400" dirty="0"/>
              <a:t> (</a:t>
            </a:r>
            <a:r>
              <a:rPr lang="ru-RU" sz="4400" dirty="0" err="1"/>
              <a:t>хтось</a:t>
            </a:r>
            <a:r>
              <a:rPr lang="ru-RU" sz="4400" dirty="0"/>
              <a:t> </a:t>
            </a:r>
            <a:r>
              <a:rPr lang="ru-RU" sz="4400" dirty="0" err="1"/>
              <a:t>виходить</a:t>
            </a:r>
            <a:r>
              <a:rPr lang="ru-RU" sz="4400" dirty="0"/>
              <a:t> на </a:t>
            </a:r>
            <a:r>
              <a:rPr lang="ru-RU" sz="4400" dirty="0" err="1"/>
              <a:t>навчання</a:t>
            </a:r>
            <a:r>
              <a:rPr lang="ru-RU" sz="4400" dirty="0"/>
              <a:t> </a:t>
            </a:r>
            <a:r>
              <a:rPr lang="ru-RU" sz="4400" dirty="0" err="1"/>
              <a:t>із</a:t>
            </a:r>
            <a:r>
              <a:rPr lang="ru-RU" sz="4400" dirty="0"/>
              <a:t>-за кордону, </a:t>
            </a:r>
            <a:r>
              <a:rPr lang="ru-RU" sz="4400" dirty="0" err="1"/>
              <a:t>хтось</a:t>
            </a:r>
            <a:r>
              <a:rPr lang="ru-RU" sz="4400" dirty="0"/>
              <a:t> з </a:t>
            </a:r>
            <a:r>
              <a:rPr lang="ru-RU" sz="4400" dirty="0" err="1"/>
              <a:t>рідного</a:t>
            </a:r>
            <a:r>
              <a:rPr lang="ru-RU" sz="4400" dirty="0"/>
              <a:t> </a:t>
            </a:r>
            <a:r>
              <a:rPr lang="ru-RU" sz="4400" dirty="0" err="1"/>
              <a:t>міста</a:t>
            </a:r>
            <a:r>
              <a:rPr lang="ru-RU" sz="4400" dirty="0"/>
              <a:t>, де </a:t>
            </a:r>
            <a:r>
              <a:rPr lang="ru-RU" sz="4400" dirty="0" err="1"/>
              <a:t>ще</a:t>
            </a:r>
            <a:r>
              <a:rPr lang="ru-RU" sz="4400" dirty="0"/>
              <a:t> </a:t>
            </a:r>
            <a:r>
              <a:rPr lang="ru-RU" sz="4400" dirty="0" err="1"/>
              <a:t>немає</a:t>
            </a:r>
            <a:r>
              <a:rPr lang="ru-RU" sz="4400" dirty="0"/>
              <a:t> </a:t>
            </a:r>
            <a:r>
              <a:rPr lang="ru-RU" sz="4400" dirty="0" err="1"/>
              <a:t>повної</a:t>
            </a:r>
            <a:r>
              <a:rPr lang="ru-RU" sz="4400" dirty="0"/>
              <a:t> </a:t>
            </a:r>
            <a:r>
              <a:rPr lang="ru-RU" sz="4400" dirty="0" err="1"/>
              <a:t>безпеки</a:t>
            </a:r>
            <a:r>
              <a:rPr lang="ru-RU" sz="4400" dirty="0"/>
              <a:t>, </a:t>
            </a:r>
            <a:r>
              <a:rPr lang="ru-RU" sz="4400" dirty="0" err="1"/>
              <a:t>хтось</a:t>
            </a:r>
            <a:r>
              <a:rPr lang="ru-RU" sz="4400" dirty="0"/>
              <a:t> </a:t>
            </a:r>
            <a:r>
              <a:rPr lang="ru-RU" sz="4400" dirty="0" err="1"/>
              <a:t>із</a:t>
            </a:r>
            <a:r>
              <a:rPr lang="ru-RU" sz="4400" dirty="0"/>
              <a:t> села у </a:t>
            </a:r>
            <a:r>
              <a:rPr lang="ru-RU" sz="4400" dirty="0" err="1"/>
              <a:t>бабусі</a:t>
            </a:r>
            <a:r>
              <a:rPr lang="ru-RU" sz="4400" dirty="0"/>
              <a:t>...).</a:t>
            </a:r>
          </a:p>
        </p:txBody>
      </p:sp>
    </p:spTree>
    <p:extLst>
      <p:ext uri="{BB962C8B-B14F-4D97-AF65-F5344CB8AC3E}">
        <p14:creationId xmlns:p14="http://schemas.microsoft.com/office/powerpoint/2010/main" val="195116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A2AE9D-4172-4835-A49B-E296A9310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270F3E-6ABB-4DD4-A929-9C4586A04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862" y="1605478"/>
            <a:ext cx="4997388" cy="4997388"/>
          </a:xfrm>
          <a:prstGeom prst="rect">
            <a:avLst/>
          </a:prstGeom>
        </p:spPr>
      </p:pic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1449DD4-975B-4472-AE06-676C4156EC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4CBCD45-E20E-4C92-ADA7-81AA0A75F6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9896" y="1605478"/>
            <a:ext cx="5162365" cy="5162365"/>
          </a:xfrm>
          <a:prstGeom prst="rect">
            <a:avLst/>
          </a:prstGeo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F08D79A-0764-441B-8BA4-28277CD459A7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2997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13AFB9-E6AA-4663-9353-D186ED37F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F14E6CC-FDE7-47E2-B467-D05CB263B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82897" y="1828800"/>
            <a:ext cx="7182035" cy="4343400"/>
          </a:xfrm>
        </p:spPr>
        <p:txBody>
          <a:bodyPr/>
          <a:lstStyle/>
          <a:p>
            <a:r>
              <a:rPr lang="uk-UA" dirty="0"/>
              <a:t>Мокра собака ( струшування)</a:t>
            </a:r>
          </a:p>
          <a:p>
            <a:r>
              <a:rPr lang="uk-UA" dirty="0"/>
              <a:t>Лісоруб ( руки ніби тримають сокиру, замахуються, опускають з різким видихом)</a:t>
            </a:r>
          </a:p>
          <a:p>
            <a:r>
              <a:rPr lang="uk-UA" dirty="0"/>
              <a:t>Запали вогонь (тертя рук)</a:t>
            </a:r>
          </a:p>
          <a:p>
            <a:r>
              <a:rPr lang="uk-UA" dirty="0"/>
              <a:t>Знайди і порахуй усі предмети зеленого кольору, 5 предметів квадратної форми</a:t>
            </a:r>
          </a:p>
          <a:p>
            <a:r>
              <a:rPr lang="uk-UA" dirty="0"/>
              <a:t>Я - дерево</a:t>
            </a:r>
          </a:p>
          <a:p>
            <a:endParaRPr lang="uk-UA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09FCA85-2F28-4DB6-AF37-432E1FBC7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0040" y="5181600"/>
            <a:ext cx="2733675" cy="16764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35D31F6-1A79-45D3-A5FF-3DFA2F169D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1446" y="3443426"/>
            <a:ext cx="2857500" cy="16002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7D6F8FB-A195-4920-A4D6-7F056C83B9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2675" y="2173827"/>
            <a:ext cx="1847850" cy="246697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FA75782-3D86-42EF-A980-40607E6112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679" y="1367855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77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F16577-5151-4327-B4AF-8F2309F17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Вправа для зняття панічної атаки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8C8EBF9-D164-4DE7-9FE2-1C31DFE72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736" y="1482571"/>
            <a:ext cx="7652551" cy="5246703"/>
          </a:xfrm>
          <a:prstGeom prst="rect">
            <a:avLst/>
          </a:prstGeom>
        </p:spPr>
      </p:pic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80F9721-EDC4-4D9F-8E58-A91E217679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2031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34AAC3-A832-4274-A404-EB77249E5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Що робити, якщо…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01C1D06-ADC3-43B0-AA00-9E1CEEFE60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Дитина проявляє надмірну агресію до себе або до інших</a:t>
            </a:r>
          </a:p>
          <a:p>
            <a:r>
              <a:rPr lang="uk-UA" dirty="0"/>
              <a:t>Намалювати об'єкт агресії, </a:t>
            </a:r>
            <a:r>
              <a:rPr lang="uk-UA" dirty="0" err="1"/>
              <a:t>зкомкати</a:t>
            </a:r>
            <a:r>
              <a:rPr lang="uk-UA" dirty="0"/>
              <a:t>,</a:t>
            </a:r>
          </a:p>
          <a:p>
            <a:pPr marL="76200" indent="0">
              <a:buNone/>
            </a:pPr>
            <a:r>
              <a:rPr lang="uk-UA" dirty="0"/>
              <a:t> порвати, викинути</a:t>
            </a:r>
          </a:p>
          <a:p>
            <a:r>
              <a:rPr lang="uk-UA" dirty="0"/>
              <a:t>Зробити якісь фізичні дії</a:t>
            </a:r>
          </a:p>
          <a:p>
            <a:r>
              <a:rPr lang="uk-UA" dirty="0"/>
              <a:t>Покричати в стакан</a:t>
            </a:r>
          </a:p>
          <a:p>
            <a:endParaRPr lang="uk-UA" dirty="0"/>
          </a:p>
          <a:p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B599DBF-EBD0-4081-9BCB-B7CC00B3267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763480" y="1713390"/>
            <a:ext cx="3549440" cy="4458810"/>
          </a:xfrm>
        </p:spPr>
        <p:txBody>
          <a:bodyPr/>
          <a:lstStyle/>
          <a:p>
            <a:r>
              <a:rPr lang="uk-UA" sz="2800" dirty="0"/>
              <a:t>Називаємо емоцію дитини</a:t>
            </a:r>
          </a:p>
          <a:p>
            <a:endParaRPr lang="uk-UA" sz="2800" dirty="0"/>
          </a:p>
          <a:p>
            <a:r>
              <a:rPr lang="uk-UA" sz="2800" dirty="0"/>
              <a:t>Називаємо можливу причину</a:t>
            </a:r>
          </a:p>
          <a:p>
            <a:endParaRPr lang="uk-UA" sz="2800" dirty="0"/>
          </a:p>
          <a:p>
            <a:r>
              <a:rPr lang="uk-UA" sz="2800" dirty="0"/>
              <a:t>Пропонуємо самодопомогу</a:t>
            </a:r>
          </a:p>
          <a:p>
            <a:endParaRPr lang="uk-UA" dirty="0"/>
          </a:p>
        </p:txBody>
      </p:sp>
      <p:sp>
        <p:nvSpPr>
          <p:cNvPr id="7" name="Стрілка: униз 6">
            <a:extLst>
              <a:ext uri="{FF2B5EF4-FFF2-40B4-BE49-F238E27FC236}">
                <a16:creationId xmlns:a16="http://schemas.microsoft.com/office/drawing/2014/main" id="{938D5CA2-9099-4CF7-8006-804DC5D1D487}"/>
              </a:ext>
            </a:extLst>
          </p:cNvPr>
          <p:cNvSpPr/>
          <p:nvPr/>
        </p:nvSpPr>
        <p:spPr>
          <a:xfrm>
            <a:off x="2281561" y="2689934"/>
            <a:ext cx="346229" cy="4705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Стрілка: униз 7">
            <a:extLst>
              <a:ext uri="{FF2B5EF4-FFF2-40B4-BE49-F238E27FC236}">
                <a16:creationId xmlns:a16="http://schemas.microsoft.com/office/drawing/2014/main" id="{41BE6B19-C4AB-4571-86CF-5BB539D6709F}"/>
              </a:ext>
            </a:extLst>
          </p:cNvPr>
          <p:cNvSpPr/>
          <p:nvPr/>
        </p:nvSpPr>
        <p:spPr>
          <a:xfrm>
            <a:off x="2396971" y="4429957"/>
            <a:ext cx="346229" cy="5859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3193A9E-FB98-4993-9C58-CCAEDD3B6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9359" y="168677"/>
            <a:ext cx="2718328" cy="180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21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9EF470-4AB9-4D42-9516-882664B7D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Дитина плаче, закривається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4794A81-8C31-4643-A9FF-194F1A11AD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Попити теплої води</a:t>
            </a:r>
          </a:p>
          <a:p>
            <a:r>
              <a:rPr lang="uk-UA" dirty="0"/>
              <a:t>Поплакати</a:t>
            </a:r>
          </a:p>
          <a:p>
            <a:r>
              <a:rPr lang="uk-UA" dirty="0"/>
              <a:t>Закутатися</a:t>
            </a:r>
          </a:p>
          <a:p>
            <a:r>
              <a:rPr lang="uk-UA" dirty="0"/>
              <a:t>Техніки </a:t>
            </a:r>
            <a:r>
              <a:rPr lang="uk-UA" dirty="0" err="1"/>
              <a:t>фокусованого</a:t>
            </a:r>
            <a:r>
              <a:rPr lang="uk-UA" dirty="0"/>
              <a:t> дихання</a:t>
            </a:r>
          </a:p>
          <a:p>
            <a:r>
              <a:rPr lang="uk-UA" dirty="0"/>
              <a:t>Техніки стабілізації</a:t>
            </a:r>
          </a:p>
        </p:txBody>
      </p:sp>
      <p:sp>
        <p:nvSpPr>
          <p:cNvPr id="6" name="Місце для тексту 5">
            <a:extLst>
              <a:ext uri="{FF2B5EF4-FFF2-40B4-BE49-F238E27FC236}">
                <a16:creationId xmlns:a16="http://schemas.microsoft.com/office/drawing/2014/main" id="{F824917A-6B8F-4686-86DC-1A2FA32BEE38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900306-912C-43A7-9FF9-A4BCBFA1C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900" y="2288125"/>
            <a:ext cx="3487020" cy="293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58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Швидкий</a:t>
            </a:r>
            <a:r>
              <a:rPr lang="ru-RU" dirty="0"/>
              <a:t> рецепт </a:t>
            </a:r>
            <a:r>
              <a:rPr lang="ru-RU" dirty="0" err="1"/>
              <a:t>психоло</a:t>
            </a:r>
            <a:r>
              <a:rPr lang="uk-UA" dirty="0" err="1"/>
              <a:t>гічної</a:t>
            </a:r>
            <a:r>
              <a:rPr lang="uk-UA" dirty="0"/>
              <a:t> стійкості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Щоб вистояти, перемогти, відродитися</a:t>
            </a:r>
          </a:p>
          <a:p>
            <a:r>
              <a:rPr lang="uk-UA" dirty="0"/>
              <a:t>1.</a:t>
            </a:r>
            <a:r>
              <a:rPr lang="uk-UA" dirty="0">
                <a:solidFill>
                  <a:srgbClr val="0070C0"/>
                </a:solidFill>
              </a:rPr>
              <a:t>Цінності</a:t>
            </a:r>
            <a:r>
              <a:rPr lang="uk-UA" dirty="0"/>
              <a:t> - основа-дають відчуття сенсу, незламну витримку: любов, майбутнє</a:t>
            </a:r>
          </a:p>
          <a:p>
            <a:r>
              <a:rPr lang="uk-UA" dirty="0"/>
              <a:t>2</a:t>
            </a:r>
            <a:r>
              <a:rPr lang="uk-UA" dirty="0">
                <a:solidFill>
                  <a:srgbClr val="FFC000"/>
                </a:solidFill>
              </a:rPr>
              <a:t>Мудрі, світлі думки</a:t>
            </a:r>
            <a:r>
              <a:rPr lang="uk-UA" dirty="0"/>
              <a:t>, надихаючи вислови, молитви, бойові мантри, поезія, сповнена Мудрістю, світлом</a:t>
            </a:r>
          </a:p>
          <a:p>
            <a:r>
              <a:rPr lang="uk-UA" dirty="0">
                <a:solidFill>
                  <a:srgbClr val="00B050"/>
                </a:solidFill>
              </a:rPr>
              <a:t>3.Дія у надії- </a:t>
            </a:r>
            <a:r>
              <a:rPr lang="uk-UA" dirty="0"/>
              <a:t>ефективно, організовано діяти, зайнявши своє місце у строї. Діяти з Надією, з глибоким знанням, що кожен крок наближає нас до неминучої перемоги. Збалансована дія і для праці і для відновлення.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5637" y="134468"/>
            <a:ext cx="2646363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064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AA5899-C4DF-4AD7-B2EB-5B9B8C3CC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Рекомендовані </a:t>
            </a:r>
            <a:r>
              <a:rPr lang="uk-UA" dirty="0"/>
              <a:t>джерела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956F65-A766-4F57-B0E8-958848C30AC3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1828800"/>
            <a:ext cx="9601200" cy="434340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 sz="9600" dirty="0" err="1"/>
              <a:t>Telegram</a:t>
            </a:r>
            <a:r>
              <a:rPr lang="ru-RU" sz="9600" dirty="0"/>
              <a:t>-канал “</a:t>
            </a:r>
            <a:r>
              <a:rPr lang="ru-RU" sz="9600" dirty="0" err="1"/>
              <a:t>Підтримай</a:t>
            </a:r>
            <a:r>
              <a:rPr lang="ru-RU" sz="9600" dirty="0"/>
              <a:t> </a:t>
            </a:r>
            <a:r>
              <a:rPr lang="ru-RU" sz="9600" dirty="0" err="1"/>
              <a:t>дитину</a:t>
            </a:r>
            <a:r>
              <a:rPr lang="ru-RU" sz="9600" dirty="0"/>
              <a:t>” https://t.me/pidtrumaidutuny</a:t>
            </a:r>
          </a:p>
          <a:p>
            <a:r>
              <a:rPr lang="ru-RU" sz="9600" dirty="0" err="1"/>
              <a:t>Музична</a:t>
            </a:r>
            <a:r>
              <a:rPr lang="ru-RU" sz="9600" dirty="0"/>
              <a:t> </a:t>
            </a:r>
            <a:r>
              <a:rPr lang="ru-RU" sz="9600" dirty="0" err="1"/>
              <a:t>терапія</a:t>
            </a:r>
            <a:r>
              <a:rPr lang="ru-RU" sz="9600" dirty="0"/>
              <a:t> https://brainwave.usplviv.com/</a:t>
            </a:r>
          </a:p>
          <a:p>
            <a:r>
              <a:rPr lang="ru-RU" sz="9600" dirty="0" err="1"/>
              <a:t>Ігри</a:t>
            </a:r>
            <a:r>
              <a:rPr lang="ru-RU" sz="9600" dirty="0"/>
              <a:t> для </a:t>
            </a:r>
            <a:r>
              <a:rPr lang="ru-RU" sz="9600" dirty="0" err="1"/>
              <a:t>зняття</a:t>
            </a:r>
            <a:r>
              <a:rPr lang="ru-RU" sz="9600" dirty="0"/>
              <a:t> </a:t>
            </a:r>
            <a:r>
              <a:rPr lang="ru-RU" sz="9600" dirty="0" err="1"/>
              <a:t>стресу</a:t>
            </a:r>
            <a:r>
              <a:rPr lang="ru-RU" sz="9600" dirty="0"/>
              <a:t> у </a:t>
            </a:r>
            <a:r>
              <a:rPr lang="ru-RU" sz="9600" dirty="0" err="1"/>
              <a:t>дітей</a:t>
            </a:r>
            <a:r>
              <a:rPr lang="ru-RU" sz="9600" dirty="0"/>
              <a:t>  https://vinps.vn.ua/?p=2927</a:t>
            </a:r>
          </a:p>
          <a:p>
            <a:r>
              <a:rPr lang="ru-RU" sz="9600" dirty="0" err="1"/>
              <a:t>Стабілізація</a:t>
            </a:r>
            <a:r>
              <a:rPr lang="ru-RU" sz="9600" dirty="0"/>
              <a:t> </a:t>
            </a:r>
            <a:r>
              <a:rPr lang="ru-RU" sz="9600" dirty="0" err="1"/>
              <a:t>психоемоційного</a:t>
            </a:r>
            <a:r>
              <a:rPr lang="ru-RU" sz="9600" dirty="0"/>
              <a:t> стану https://vinps.vn.ua/?p=2835</a:t>
            </a:r>
          </a:p>
          <a:p>
            <a:r>
              <a:rPr lang="ru-RU" sz="9600" dirty="0" err="1"/>
              <a:t>Способи</a:t>
            </a:r>
            <a:r>
              <a:rPr lang="ru-RU" sz="9600" dirty="0"/>
              <a:t> </a:t>
            </a:r>
            <a:r>
              <a:rPr lang="ru-RU" sz="9600" dirty="0" err="1"/>
              <a:t>зниження</a:t>
            </a:r>
            <a:r>
              <a:rPr lang="ru-RU" sz="9600" dirty="0"/>
              <a:t> </a:t>
            </a:r>
            <a:r>
              <a:rPr lang="ru-RU" sz="9600" dirty="0" err="1"/>
              <a:t>стресу</a:t>
            </a:r>
            <a:r>
              <a:rPr lang="ru-RU" sz="9600" dirty="0"/>
              <a:t> https://docs.google.com/document/d/1HBUoWrnZ7WogT0qhmdkvaUgJB7KOeeGm/edit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 </a:t>
            </a:r>
          </a:p>
          <a:p>
            <a:endParaRPr lang="ru-RU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0161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42AF199-4CD7-456F-ADA7-656BEA5D4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02F0BFD-F2CC-45BD-B056-4A9EB38906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/>
              <a:t>Відтепер</a:t>
            </a:r>
            <a:r>
              <a:rPr lang="ru-RU" dirty="0"/>
              <a:t> </a:t>
            </a:r>
            <a:r>
              <a:rPr lang="ru-RU" dirty="0" err="1"/>
              <a:t>дружні</a:t>
            </a:r>
            <a:r>
              <a:rPr lang="ru-RU" dirty="0"/>
              <a:t> </a:t>
            </a:r>
            <a:r>
              <a:rPr lang="ru-RU" dirty="0" err="1"/>
              <a:t>бесіди</a:t>
            </a:r>
            <a:r>
              <a:rPr lang="ru-RU" dirty="0"/>
              <a:t> та </a:t>
            </a:r>
            <a:r>
              <a:rPr lang="ru-RU" dirty="0" err="1"/>
              <a:t>вправи</a:t>
            </a:r>
            <a:r>
              <a:rPr lang="ru-RU" dirty="0"/>
              <a:t> для </a:t>
            </a:r>
            <a:r>
              <a:rPr lang="ru-RU" dirty="0" err="1"/>
              <a:t>зняття</a:t>
            </a:r>
            <a:r>
              <a:rPr lang="ru-RU" dirty="0"/>
              <a:t> </a:t>
            </a:r>
            <a:r>
              <a:rPr lang="ru-RU" dirty="0" err="1"/>
              <a:t>психологічної</a:t>
            </a:r>
            <a:r>
              <a:rPr lang="ru-RU" dirty="0"/>
              <a:t> </a:t>
            </a:r>
            <a:r>
              <a:rPr lang="ru-RU" dirty="0" err="1"/>
              <a:t>напруги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стати </a:t>
            </a:r>
            <a:r>
              <a:rPr lang="ru-RU" dirty="0" err="1"/>
              <a:t>невіддільними</a:t>
            </a:r>
            <a:r>
              <a:rPr lang="ru-RU" dirty="0"/>
              <a:t> </a:t>
            </a:r>
            <a:r>
              <a:rPr lang="ru-RU" dirty="0" err="1"/>
              <a:t>складовими</a:t>
            </a:r>
            <a:r>
              <a:rPr lang="ru-RU" dirty="0"/>
              <a:t> уроку.</a:t>
            </a:r>
          </a:p>
          <a:p>
            <a:r>
              <a:rPr lang="en-US" dirty="0"/>
              <a:t>https://www.unicef.org/ukraine/documents/your-power-royz</a:t>
            </a:r>
            <a:endParaRPr lang="uk-UA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972DCE5-5120-4A74-A58C-E7FE9672A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1082071"/>
            <a:ext cx="4863154" cy="4884298"/>
          </a:xfrm>
          <a:prstGeom prst="rect">
            <a:avLst/>
          </a:prstGeom>
        </p:spPr>
      </p:pic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A70D6168-D618-4B46-A70C-5E3D7F51109B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149" name="Google Shape;149;p19"/>
          <p:cNvSpPr/>
          <p:nvPr/>
        </p:nvSpPr>
        <p:spPr>
          <a:xfrm>
            <a:off x="677863" y="1380067"/>
            <a:ext cx="8596312" cy="535939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0"/>
                </a:moveTo>
                <a:close/>
                <a:lnTo>
                  <a:pt x="-10000" y="120000"/>
                </a:lnTo>
              </a:path>
              <a:path w="120000" h="120000" fill="none" extrusionOk="0">
                <a:moveTo>
                  <a:pt x="-10000" y="22500"/>
                </a:moveTo>
                <a:lnTo>
                  <a:pt x="-46000" y="13500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114300" marR="0" lvl="1" indent="-1143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ook Antiqua"/>
              <a:buChar char="•"/>
            </a:pPr>
            <a:endParaRPr sz="1800" b="0" i="0" u="none" strike="noStrike" cap="none" dirty="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0DE5F1-0FB3-415B-8429-58475E664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Телефони «гарячої лінії» підтримки від Української мережі за права дитини та ЮНІСЕФ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D085F27-5264-4390-9E48-34A03C8252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endParaRPr lang="uk-UA" dirty="0"/>
          </a:p>
          <a:p>
            <a:r>
              <a:rPr lang="uk-UA" dirty="0"/>
              <a:t>📌 Київстар: +380675679845, +380969905450 </a:t>
            </a:r>
          </a:p>
          <a:p>
            <a:endParaRPr lang="uk-UA" dirty="0"/>
          </a:p>
          <a:p>
            <a:r>
              <a:rPr lang="uk-UA" dirty="0"/>
              <a:t>📌 </a:t>
            </a:r>
            <a:r>
              <a:rPr lang="en-US" dirty="0" err="1"/>
              <a:t>Lifecell</a:t>
            </a:r>
            <a:r>
              <a:rPr lang="en-US" dirty="0"/>
              <a:t>: +380636614252, +380633994592 </a:t>
            </a:r>
          </a:p>
          <a:p>
            <a:endParaRPr lang="en-US" dirty="0"/>
          </a:p>
          <a:p>
            <a:r>
              <a:rPr lang="uk-UA" dirty="0"/>
              <a:t>📌 </a:t>
            </a:r>
            <a:r>
              <a:rPr lang="en-US" dirty="0" err="1"/>
              <a:t>Vodafon</a:t>
            </a:r>
            <a:r>
              <a:rPr lang="uk-UA" dirty="0"/>
              <a:t>е: +380953271521</a:t>
            </a:r>
          </a:p>
          <a:p>
            <a:endParaRPr lang="uk-UA" dirty="0"/>
          </a:p>
          <a:p>
            <a:r>
              <a:rPr lang="uk-UA" dirty="0"/>
              <a:t>Вони працюють щодня з 8:00 до 22:00.</a:t>
            </a:r>
          </a:p>
        </p:txBody>
      </p:sp>
    </p:spTree>
    <p:extLst>
      <p:ext uri="{BB962C8B-B14F-4D97-AF65-F5344CB8AC3E}">
        <p14:creationId xmlns:p14="http://schemas.microsoft.com/office/powerpoint/2010/main" val="277633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57114AD-094D-4516-9562-4A480BA23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тексту 5">
            <a:extLst>
              <a:ext uri="{FF2B5EF4-FFF2-40B4-BE49-F238E27FC236}">
                <a16:creationId xmlns:a16="http://schemas.microsoft.com/office/drawing/2014/main" id="{EAB20902-6D11-4D14-B7E0-76152778F2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pPr marL="114300" indent="0">
              <a:buNone/>
            </a:pPr>
            <a:r>
              <a:rPr lang="uk-UA" sz="4800" dirty="0"/>
              <a:t>Ми, Українці-Мужні, Сильні,</a:t>
            </a:r>
          </a:p>
          <a:p>
            <a:pPr marL="114300" indent="0">
              <a:buNone/>
            </a:pPr>
            <a:r>
              <a:rPr lang="uk-UA" sz="4800" dirty="0"/>
              <a:t>Нездоланні!</a:t>
            </a:r>
          </a:p>
          <a:p>
            <a:pPr marL="114300" indent="0">
              <a:buNone/>
            </a:pPr>
            <a:r>
              <a:rPr lang="uk-UA" sz="4800" dirty="0"/>
              <a:t>Ми всі є Добрі, Щирі, Унікальні!</a:t>
            </a:r>
          </a:p>
          <a:p>
            <a:pPr marL="114300" indent="0">
              <a:buNone/>
            </a:pPr>
            <a:r>
              <a:rPr lang="uk-UA" sz="4800" dirty="0"/>
              <a:t>Ми всі є Вільні, ми-Живі, Єдині!</a:t>
            </a:r>
          </a:p>
          <a:p>
            <a:pPr marL="114300" indent="0">
              <a:buNone/>
            </a:pPr>
            <a:r>
              <a:rPr lang="uk-UA" sz="4800" dirty="0"/>
              <a:t>Здобудем ПЕРЕМОГУ й МИР настане в Україні!</a:t>
            </a:r>
          </a:p>
          <a:p>
            <a:pPr marL="114300" indent="0">
              <a:buNone/>
            </a:pPr>
            <a:r>
              <a:rPr lang="uk-UA" sz="4800" dirty="0"/>
              <a:t>                       Автор Оксана Поливко 24.08.2022 р</a:t>
            </a:r>
          </a:p>
          <a:p>
            <a:pPr marL="114300" indent="0">
              <a:buNone/>
            </a:pPr>
            <a:r>
              <a:rPr lang="uk-UA" sz="9000" b="1" dirty="0">
                <a:solidFill>
                  <a:srgbClr val="0070C0"/>
                </a:solidFill>
              </a:rPr>
              <a:t>Віримо в ЗСУ!</a:t>
            </a:r>
          </a:p>
          <a:p>
            <a:pPr marL="114300" indent="0">
              <a:buNone/>
            </a:pPr>
            <a:r>
              <a:rPr lang="uk-UA" sz="9000" b="1" dirty="0"/>
              <a:t>                  </a:t>
            </a:r>
            <a:r>
              <a:rPr lang="uk-UA" sz="9000" b="1" dirty="0">
                <a:solidFill>
                  <a:srgbClr val="FFC000"/>
                </a:solidFill>
              </a:rPr>
              <a:t>Віримо в себе!</a:t>
            </a:r>
          </a:p>
          <a:p>
            <a:pPr marL="114300" indent="0">
              <a:buNone/>
            </a:pPr>
            <a:r>
              <a:rPr lang="uk-UA" sz="9000" b="1" dirty="0">
                <a:solidFill>
                  <a:srgbClr val="00B050"/>
                </a:solidFill>
              </a:rPr>
              <a:t>                                        Ми з усім впораємося!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F2BDB6F-27F8-4605-9CD2-A4E88703D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1409" y="92056"/>
            <a:ext cx="4860591" cy="364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51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2E2C23-2F5B-45CD-8C65-112ED4A0B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b="1" dirty="0" err="1"/>
              <a:t>Пираміда</a:t>
            </a:r>
            <a:r>
              <a:rPr lang="uk-UA" sz="6000" b="1" dirty="0"/>
              <a:t> потреб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A7A17E7-E6C8-40FE-A398-97EE21F29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733" y="1591734"/>
            <a:ext cx="7840134" cy="5316316"/>
          </a:xfrm>
          <a:prstGeom prst="rect">
            <a:avLst/>
          </a:prstGeom>
        </p:spPr>
      </p:pic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1613BA6-B360-4B9A-891E-9617669E4A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8390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B19828-3567-47E6-A415-5D5A0AD5F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b="1" dirty="0"/>
              <a:t>Освіта- наша </a:t>
            </a:r>
            <a:r>
              <a:rPr lang="uk-UA" sz="4800" b="1" dirty="0" err="1"/>
              <a:t>суперсила</a:t>
            </a:r>
            <a:endParaRPr lang="uk-UA" sz="4800" b="1" dirty="0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8EBA8C63-014B-49F7-BA26-244638D23E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2162815"/>
              </p:ext>
            </p:extLst>
          </p:nvPr>
        </p:nvGraphicFramePr>
        <p:xfrm>
          <a:off x="1295400" y="1989221"/>
          <a:ext cx="96012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504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3D0A1B-C255-47BE-8794-B193DAD9B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600" b="1" dirty="0"/>
              <a:t>Адаптація та інтеграція учнів в освітній процес 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4CD4E9F-B91D-469A-8B39-CF5174CE5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8575" y="1506828"/>
            <a:ext cx="11709646" cy="4665372"/>
          </a:xfrm>
        </p:spPr>
        <p:txBody>
          <a:bodyPr>
            <a:noAutofit/>
          </a:bodyPr>
          <a:lstStyle/>
          <a:p>
            <a:r>
              <a:rPr lang="uk-UA" dirty="0"/>
              <a:t>Комплексні заходи ( екскурсія закладом, поступове знайомство дитини з класом, залучення до шкільних та позашкільних заходів, ресурсна карта для батьків, зустрічі з батьками)</a:t>
            </a:r>
          </a:p>
          <a:p>
            <a:r>
              <a:rPr lang="uk-UA" dirty="0"/>
              <a:t>Підтримка команди ( класний керівник, психологічна служба, вчителі </a:t>
            </a:r>
            <a:r>
              <a:rPr lang="uk-UA" dirty="0" err="1"/>
              <a:t>предметники</a:t>
            </a:r>
            <a:r>
              <a:rPr lang="uk-UA" dirty="0"/>
              <a:t>, батьки, лідери класу, учнівське самоврядування)</a:t>
            </a:r>
          </a:p>
          <a:p>
            <a:r>
              <a:rPr lang="uk-UA" dirty="0"/>
              <a:t>Години психолога, </a:t>
            </a:r>
            <a:r>
              <a:rPr lang="uk-UA" dirty="0" err="1"/>
              <a:t>соц.педагога</a:t>
            </a:r>
            <a:r>
              <a:rPr lang="uk-UA" dirty="0"/>
              <a:t> ( у розклад)</a:t>
            </a:r>
          </a:p>
          <a:p>
            <a:r>
              <a:rPr lang="uk-UA" dirty="0"/>
              <a:t>Супровід членів родин УБД</a:t>
            </a:r>
          </a:p>
          <a:p>
            <a:r>
              <a:rPr lang="uk-UA" dirty="0"/>
              <a:t>Супровід дітей ООП</a:t>
            </a:r>
          </a:p>
          <a:p>
            <a:r>
              <a:rPr lang="uk-UA" dirty="0"/>
              <a:t>Психологічні хвилинки </a:t>
            </a:r>
          </a:p>
          <a:p>
            <a:r>
              <a:rPr lang="uk-UA" dirty="0"/>
              <a:t>Телефони довіри (сайт, інформаційні куточки)</a:t>
            </a:r>
          </a:p>
          <a:p>
            <a:endParaRPr lang="uk-UA" dirty="0"/>
          </a:p>
          <a:p>
            <a:endParaRPr lang="uk-UA" sz="32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33FAD7F-D1CD-44B6-9871-E3FA55CFC0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3081" y="4120614"/>
            <a:ext cx="4546214" cy="286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73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21932B-4FAC-4C92-838F-34218442F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Закономірності групового розвитку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3015F4F8-E32B-4384-A6C3-DB1661BC61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7556272"/>
              </p:ext>
            </p:extLst>
          </p:nvPr>
        </p:nvGraphicFramePr>
        <p:xfrm>
          <a:off x="1295400" y="1828800"/>
          <a:ext cx="96012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983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A32FA1-3796-4012-8A71-F05877394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5134"/>
            <a:ext cx="10896600" cy="1036850"/>
          </a:xfrm>
        </p:spPr>
        <p:txBody>
          <a:bodyPr/>
          <a:lstStyle/>
          <a:p>
            <a:r>
              <a:rPr lang="uk-UA" dirty="0"/>
              <a:t>Профілактика емоційного</a:t>
            </a:r>
            <a:br>
              <a:rPr lang="uk-UA" dirty="0"/>
            </a:br>
            <a:r>
              <a:rPr lang="uk-UA" dirty="0"/>
              <a:t> вигоряння вчителя</a:t>
            </a:r>
          </a:p>
        </p:txBody>
      </p:sp>
      <p:sp>
        <p:nvSpPr>
          <p:cNvPr id="6" name="Місце для тексту 5">
            <a:extLst>
              <a:ext uri="{FF2B5EF4-FFF2-40B4-BE49-F238E27FC236}">
                <a16:creationId xmlns:a16="http://schemas.microsoft.com/office/drawing/2014/main" id="{AC78A584-0122-4132-9E61-D19943A1F2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тексту 6">
            <a:extLst>
              <a:ext uri="{FF2B5EF4-FFF2-40B4-BE49-F238E27FC236}">
                <a16:creationId xmlns:a16="http://schemas.microsoft.com/office/drawing/2014/main" id="{2429A2D9-9230-45A0-8F2C-808DA2711EFD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F41DBDD-BB28-4AE8-8127-426F61E28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291984"/>
            <a:ext cx="5867401" cy="520757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FF60AC3-DEE4-4888-B732-536037CC1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18534"/>
            <a:ext cx="6096000" cy="709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5F3772-F667-4967-9568-794D1222D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400" dirty="0"/>
              <a:t>Співпраця з батьками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FDBD0B7-1FDB-4417-A384-615E0C6DEE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600" y="1828800"/>
            <a:ext cx="5511800" cy="4343400"/>
          </a:xfrm>
        </p:spPr>
        <p:txBody>
          <a:bodyPr/>
          <a:lstStyle/>
          <a:p>
            <a:pPr marL="114300" indent="0">
              <a:buNone/>
            </a:pPr>
            <a:r>
              <a:rPr lang="uk-UA" dirty="0">
                <a:solidFill>
                  <a:srgbClr val="0070C0"/>
                </a:solidFill>
              </a:rPr>
              <a:t>Стійкість</a:t>
            </a:r>
          </a:p>
          <a:p>
            <a:pPr marL="114300" indent="0">
              <a:buNone/>
            </a:pPr>
            <a:r>
              <a:rPr lang="uk-UA" dirty="0"/>
              <a:t>ТИ зі мною</a:t>
            </a:r>
          </a:p>
          <a:p>
            <a:pPr marL="114300" indent="0">
              <a:buNone/>
            </a:pPr>
            <a:r>
              <a:rPr lang="uk-UA" dirty="0"/>
              <a:t>Я поруч</a:t>
            </a:r>
          </a:p>
          <a:p>
            <a:pPr marL="114300" indent="0">
              <a:buNone/>
            </a:pPr>
            <a:r>
              <a:rPr lang="uk-UA" dirty="0"/>
              <a:t>Я подбаю про тебе</a:t>
            </a:r>
          </a:p>
          <a:p>
            <a:pPr marL="114300" indent="0">
              <a:buNone/>
            </a:pPr>
            <a:r>
              <a:rPr lang="uk-UA" dirty="0"/>
              <a:t>Я дбаю про твою безпеку</a:t>
            </a:r>
          </a:p>
          <a:p>
            <a:pPr marL="114300" indent="0">
              <a:buNone/>
            </a:pPr>
            <a:r>
              <a:rPr lang="uk-UA" dirty="0"/>
              <a:t>Багато людей навколо дбають про твою безпеку</a:t>
            </a:r>
          </a:p>
          <a:p>
            <a:pPr marL="114300" indent="0">
              <a:buNone/>
            </a:pPr>
            <a:r>
              <a:rPr lang="uk-UA" dirty="0">
                <a:solidFill>
                  <a:srgbClr val="FFC000"/>
                </a:solidFill>
              </a:rPr>
              <a:t>Активність </a:t>
            </a:r>
            <a:r>
              <a:rPr lang="uk-UA" dirty="0">
                <a:solidFill>
                  <a:schemeClr val="bg2"/>
                </a:solidFill>
              </a:rPr>
              <a:t>участь у проектах</a:t>
            </a:r>
            <a:endParaRPr lang="uk-UA" dirty="0">
              <a:solidFill>
                <a:srgbClr val="FFC000"/>
              </a:solidFill>
            </a:endParaRPr>
          </a:p>
        </p:txBody>
      </p:sp>
      <p:sp>
        <p:nvSpPr>
          <p:cNvPr id="6" name="Місце для тексту 5">
            <a:extLst>
              <a:ext uri="{FF2B5EF4-FFF2-40B4-BE49-F238E27FC236}">
                <a16:creationId xmlns:a16="http://schemas.microsoft.com/office/drawing/2014/main" id="{2876EE2B-7791-4BF6-BE2D-0C2D2C26347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324600" y="2921751"/>
            <a:ext cx="5867400" cy="3936249"/>
          </a:xfrm>
        </p:spPr>
        <p:txBody>
          <a:bodyPr/>
          <a:lstStyle/>
          <a:p>
            <a:r>
              <a:rPr lang="uk-UA" dirty="0">
                <a:solidFill>
                  <a:srgbClr val="FF0000"/>
                </a:solidFill>
              </a:rPr>
              <a:t>Мова любові</a:t>
            </a:r>
          </a:p>
          <a:p>
            <a:r>
              <a:rPr lang="uk-UA" dirty="0"/>
              <a:t>Слова підтримки, заохочення, подяки</a:t>
            </a:r>
          </a:p>
          <a:p>
            <a:r>
              <a:rPr lang="uk-UA" dirty="0"/>
              <a:t>Проведений разом час</a:t>
            </a:r>
          </a:p>
          <a:p>
            <a:r>
              <a:rPr lang="uk-UA" dirty="0"/>
              <a:t>Допомога</a:t>
            </a:r>
          </a:p>
          <a:p>
            <a:r>
              <a:rPr lang="uk-UA" dirty="0"/>
              <a:t>Подарунки</a:t>
            </a:r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A51FBFE-8D58-48FE-86C7-B7BDC3563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0"/>
            <a:ext cx="4876800" cy="292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19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262883-C01E-46C0-8E6D-5E1D04047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dirty="0" err="1"/>
              <a:t>Психотравма</a:t>
            </a:r>
            <a:endParaRPr lang="uk-UA" sz="5400" b="1" dirty="0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1D5DB48B-38C7-40E2-9DD5-24D9CE21F2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3093883"/>
              </p:ext>
            </p:extLst>
          </p:nvPr>
        </p:nvGraphicFramePr>
        <p:xfrm>
          <a:off x="1151021" y="1042737"/>
          <a:ext cx="96012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389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Направление продаж 16 x 9">
  <a:themeElements>
    <a:clrScheme name="SalesDirection">
      <a:dk1>
        <a:srgbClr val="595959"/>
      </a:dk1>
      <a:lt1>
        <a:srgbClr val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SalesDirection">
      <a:dk1>
        <a:srgbClr val="595959"/>
      </a:dk1>
      <a:lt1>
        <a:srgbClr val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C44CFC2DA4E8F46BDF9411801C0AEC9" ma:contentTypeVersion="13" ma:contentTypeDescription="Створення нового документа." ma:contentTypeScope="" ma:versionID="03e96bd957f9a4faafbc38829978d400">
  <xsd:schema xmlns:xsd="http://www.w3.org/2001/XMLSchema" xmlns:xs="http://www.w3.org/2001/XMLSchema" xmlns:p="http://schemas.microsoft.com/office/2006/metadata/properties" xmlns:ns2="8be1c066-8f1f-4e64-9c4c-b8dca53b884c" xmlns:ns3="ab902ed4-f18b-41e3-8489-4355a0c3d3f0" targetNamespace="http://schemas.microsoft.com/office/2006/metadata/properties" ma:root="true" ma:fieldsID="681013c3b4b2ce03f44d5f2950c04cd5" ns2:_="" ns3:_="">
    <xsd:import namespace="8be1c066-8f1f-4e64-9c4c-b8dca53b884c"/>
    <xsd:import namespace="ab902ed4-f18b-41e3-8489-4355a0c3d3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e1c066-8f1f-4e64-9c4c-b8dca53b88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Теги зображень" ma:readOnly="false" ma:fieldId="{5cf76f15-5ced-4ddc-b409-7134ff3c332f}" ma:taxonomyMulti="true" ma:sspId="0fa43cb9-7883-418a-bd2f-bfbedff950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02ed4-f18b-41e3-8489-4355a0c3d3f0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19c39cbd-7f52-4fb2-b6b8-92513ff1d72b}" ma:internalName="TaxCatchAll" ma:showField="CatchAllData" ma:web="ab902ed4-f18b-41e3-8489-4355a0c3d3f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вмісту"/>
        <xsd:element ref="dc:title" minOccurs="0" maxOccurs="1" ma:index="4" ma:displayName="Заголовок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be1c066-8f1f-4e64-9c4c-b8dca53b884c">
      <Terms xmlns="http://schemas.microsoft.com/office/infopath/2007/PartnerControls"/>
    </lcf76f155ced4ddcb4097134ff3c332f>
    <TaxCatchAll xmlns="ab902ed4-f18b-41e3-8489-4355a0c3d3f0" xsi:nil="true"/>
  </documentManagement>
</p:properties>
</file>

<file path=customXml/itemProps1.xml><?xml version="1.0" encoding="utf-8"?>
<ds:datastoreItem xmlns:ds="http://schemas.openxmlformats.org/officeDocument/2006/customXml" ds:itemID="{33336515-49DE-48B9-8A87-D72BDD2C584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3697FDA-0DC4-4369-AD68-751AF8B325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e1c066-8f1f-4e64-9c4c-b8dca53b884c"/>
    <ds:schemaRef ds:uri="ab902ed4-f18b-41e3-8489-4355a0c3d3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3F9693B-39F1-4D45-96BB-20A221ED30C9}">
  <ds:schemaRefs>
    <ds:schemaRef ds:uri="http://schemas.microsoft.com/office/2006/metadata/properties"/>
    <ds:schemaRef ds:uri="http://schemas.microsoft.com/office/infopath/2007/PartnerControls"/>
    <ds:schemaRef ds:uri="8be1c066-8f1f-4e64-9c4c-b8dca53b884c"/>
    <ds:schemaRef ds:uri="ab902ed4-f18b-41e3-8489-4355a0c3d3f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952</TotalTime>
  <Words>976</Words>
  <Application>Microsoft Office PowerPoint</Application>
  <PresentationFormat>Широкий екран</PresentationFormat>
  <Paragraphs>138</Paragraphs>
  <Slides>29</Slides>
  <Notes>3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29</vt:i4>
      </vt:variant>
    </vt:vector>
  </HeadingPairs>
  <TitlesOfParts>
    <vt:vector size="32" baseType="lpstr">
      <vt:lpstr>Book Antiqua</vt:lpstr>
      <vt:lpstr>Arial</vt:lpstr>
      <vt:lpstr>Направление продаж 16 x 9</vt:lpstr>
      <vt:lpstr>Психологічна підтримка учасників освітнього процесу під час воєнного стану   </vt:lpstr>
      <vt:lpstr>Презентація PowerPoint</vt:lpstr>
      <vt:lpstr>Пираміда потреб</vt:lpstr>
      <vt:lpstr>Освіта- наша суперсила</vt:lpstr>
      <vt:lpstr>Адаптація та інтеграція учнів в освітній процес </vt:lpstr>
      <vt:lpstr>Закономірності групового розвитку</vt:lpstr>
      <vt:lpstr>Профілактика емоційного  вигоряння вчителя</vt:lpstr>
      <vt:lpstr>Співпраця з батьками</vt:lpstr>
      <vt:lpstr>Психотравма</vt:lpstr>
      <vt:lpstr>Ваше головне завдання – створити на своїх уроках довірливу і невимушену атмосферу поваги й взаємної підтримки, де учні не бояться ділитися своїми думками та емоціями. </vt:lpstr>
      <vt:lpstr>Як проводити уроки під час війни</vt:lpstr>
      <vt:lpstr>НА УРОЦІ</vt:lpstr>
      <vt:lpstr>Візуали, аудіали, кінестетики</vt:lpstr>
      <vt:lpstr>Супер-сила в кожному</vt:lpstr>
      <vt:lpstr>Заборонено</vt:lpstr>
      <vt:lpstr>Презентація PowerPoint</vt:lpstr>
      <vt:lpstr>Домашне завдання для вчителя</vt:lpstr>
      <vt:lpstr>Вправи на емоційну саморегуляцію</vt:lpstr>
      <vt:lpstr>Зняття мязової напруги</vt:lpstr>
      <vt:lpstr>Презентація PowerPoint</vt:lpstr>
      <vt:lpstr>Презентація PowerPoint</vt:lpstr>
      <vt:lpstr>Вправа для зняття панічної атаки</vt:lpstr>
      <vt:lpstr>Що робити, якщо…</vt:lpstr>
      <vt:lpstr>Дитина плаче, закривається</vt:lpstr>
      <vt:lpstr>Швидкий рецепт психологічної стійкості</vt:lpstr>
      <vt:lpstr>Рекомендовані джерела</vt:lpstr>
      <vt:lpstr>Презентація PowerPoint</vt:lpstr>
      <vt:lpstr>Телефони «гарячої лінії» підтримки від Української мережі за права дитини та ЮНІСЕФ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Психологічна підтримка учасників освітнього процесу під час воєнного стану</dc:title>
  <dc:creator>ROZUMNYKY</dc:creator>
  <cp:lastModifiedBy>User</cp:lastModifiedBy>
  <cp:revision>55</cp:revision>
  <dcterms:modified xsi:type="dcterms:W3CDTF">2024-02-23T16:04:59Z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0x0101007C44CFC2DA4E8F46BDF9411801C0AEC9</vt:lpwstr>
  </property>
</Properties>
</file>